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5"/>
  </p:notesMasterIdLst>
  <p:sldIdLst>
    <p:sldId id="256" r:id="rId2"/>
    <p:sldId id="263" r:id="rId3"/>
    <p:sldId id="264" r:id="rId4"/>
    <p:sldId id="281" r:id="rId5"/>
    <p:sldId id="265" r:id="rId6"/>
    <p:sldId id="266" r:id="rId7"/>
    <p:sldId id="267" r:id="rId8"/>
    <p:sldId id="268" r:id="rId9"/>
    <p:sldId id="282" r:id="rId10"/>
    <p:sldId id="274" r:id="rId11"/>
    <p:sldId id="276" r:id="rId12"/>
    <p:sldId id="277" r:id="rId13"/>
    <p:sldId id="273" r:id="rId14"/>
    <p:sldId id="285" r:id="rId15"/>
    <p:sldId id="286" r:id="rId16"/>
    <p:sldId id="275" r:id="rId17"/>
    <p:sldId id="279" r:id="rId18"/>
    <p:sldId id="278" r:id="rId19"/>
    <p:sldId id="280" r:id="rId20"/>
    <p:sldId id="283" r:id="rId21"/>
    <p:sldId id="284" r:id="rId22"/>
    <p:sldId id="270"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60066-1E71-74F9-330E-A722BF4E5218}" v="106" dt="2024-09-22T13:30:23.018"/>
    <p1510:client id="{8ABD81AB-BBFB-4899-8AA2-675C906D062E}" v="9" dt="2024-09-22T20:07:44.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6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2939D5-F63A-4292-993B-A163EBBE4B8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5044C12E-1791-4D9A-925E-F903E1C233EB}">
      <dgm:prSet phldrT="[Text]" phldr="0"/>
      <dgm:spPr/>
      <dgm:t>
        <a:bodyPr/>
        <a:lstStyle/>
        <a:p>
          <a:pPr rtl="0"/>
          <a:r>
            <a:rPr lang="en-US">
              <a:latin typeface="Sitka Banner"/>
            </a:rPr>
            <a:t>Transparency </a:t>
          </a:r>
          <a:endParaRPr lang="en-US"/>
        </a:p>
      </dgm:t>
    </dgm:pt>
    <dgm:pt modelId="{883F7BF0-E775-4900-959D-CF32D8B691C0}" type="parTrans" cxnId="{21121812-CDD0-4C51-A119-9F36A343C49A}">
      <dgm:prSet/>
      <dgm:spPr/>
      <dgm:t>
        <a:bodyPr/>
        <a:lstStyle/>
        <a:p>
          <a:endParaRPr lang="en-US"/>
        </a:p>
      </dgm:t>
    </dgm:pt>
    <dgm:pt modelId="{163EC537-AF9F-4911-A20C-28AF7E843742}" type="sibTrans" cxnId="{21121812-CDD0-4C51-A119-9F36A343C49A}">
      <dgm:prSet/>
      <dgm:spPr/>
      <dgm:t>
        <a:bodyPr/>
        <a:lstStyle/>
        <a:p>
          <a:endParaRPr lang="en-US"/>
        </a:p>
      </dgm:t>
    </dgm:pt>
    <dgm:pt modelId="{59EB8888-6B39-483C-96BA-0B571C672902}">
      <dgm:prSet phldrT="[Text]" phldr="0"/>
      <dgm:spPr/>
      <dgm:t>
        <a:bodyPr/>
        <a:lstStyle/>
        <a:p>
          <a:r>
            <a:rPr lang="en-US">
              <a:latin typeface="Sitka Banner"/>
            </a:rPr>
            <a:t>Accountability</a:t>
          </a:r>
          <a:endParaRPr lang="en-US"/>
        </a:p>
      </dgm:t>
    </dgm:pt>
    <dgm:pt modelId="{28748F1E-1B38-4830-9B0B-5EC65E7CD016}" type="parTrans" cxnId="{54CFAD41-BE1B-4100-8DE8-5DACFA8DCC03}">
      <dgm:prSet/>
      <dgm:spPr/>
      <dgm:t>
        <a:bodyPr/>
        <a:lstStyle/>
        <a:p>
          <a:endParaRPr lang="en-US"/>
        </a:p>
      </dgm:t>
    </dgm:pt>
    <dgm:pt modelId="{EB80A11E-85A4-405B-B939-86333A715A7A}" type="sibTrans" cxnId="{54CFAD41-BE1B-4100-8DE8-5DACFA8DCC03}">
      <dgm:prSet/>
      <dgm:spPr/>
      <dgm:t>
        <a:bodyPr/>
        <a:lstStyle/>
        <a:p>
          <a:endParaRPr lang="en-US"/>
        </a:p>
      </dgm:t>
    </dgm:pt>
    <dgm:pt modelId="{F9D9D3A1-1BC2-42A6-9A50-223D1B38BB72}">
      <dgm:prSet phldrT="[Text]" phldr="0"/>
      <dgm:spPr/>
      <dgm:t>
        <a:bodyPr/>
        <a:lstStyle/>
        <a:p>
          <a:r>
            <a:rPr lang="en-US">
              <a:latin typeface="Sitka Banner"/>
            </a:rPr>
            <a:t>Privacy</a:t>
          </a:r>
          <a:endParaRPr lang="en-US"/>
        </a:p>
      </dgm:t>
    </dgm:pt>
    <dgm:pt modelId="{1E5E5BF0-8F2E-4DC7-9C57-CC4E434E416A}" type="parTrans" cxnId="{15FB4010-0690-43C6-9C36-E94ED2C20E22}">
      <dgm:prSet/>
      <dgm:spPr/>
      <dgm:t>
        <a:bodyPr/>
        <a:lstStyle/>
        <a:p>
          <a:endParaRPr lang="en-US"/>
        </a:p>
      </dgm:t>
    </dgm:pt>
    <dgm:pt modelId="{7DBACC2D-25A0-4A88-A153-65DBA9EE1CDF}" type="sibTrans" cxnId="{15FB4010-0690-43C6-9C36-E94ED2C20E22}">
      <dgm:prSet/>
      <dgm:spPr/>
      <dgm:t>
        <a:bodyPr/>
        <a:lstStyle/>
        <a:p>
          <a:endParaRPr lang="en-US"/>
        </a:p>
      </dgm:t>
    </dgm:pt>
    <dgm:pt modelId="{99C8B634-1901-43DB-864B-0141092ACD44}">
      <dgm:prSet phldrT="[Text]" phldr="0"/>
      <dgm:spPr/>
      <dgm:t>
        <a:bodyPr/>
        <a:lstStyle/>
        <a:p>
          <a:pPr rtl="0"/>
          <a:r>
            <a:rPr lang="en-US">
              <a:latin typeface="Sitka Banner"/>
            </a:rPr>
            <a:t>Human Oversight</a:t>
          </a:r>
          <a:endParaRPr lang="en-US"/>
        </a:p>
      </dgm:t>
    </dgm:pt>
    <dgm:pt modelId="{A4433D48-9EBF-4756-B520-29EBFE1DE782}" type="parTrans" cxnId="{A0033169-0887-4B02-A058-1F308B2A025B}">
      <dgm:prSet/>
      <dgm:spPr/>
      <dgm:t>
        <a:bodyPr/>
        <a:lstStyle/>
        <a:p>
          <a:endParaRPr lang="en-US"/>
        </a:p>
      </dgm:t>
    </dgm:pt>
    <dgm:pt modelId="{74BB81B8-DD55-4F9D-9225-459AFDB6DAC4}" type="sibTrans" cxnId="{A0033169-0887-4B02-A058-1F308B2A025B}">
      <dgm:prSet/>
      <dgm:spPr/>
      <dgm:t>
        <a:bodyPr/>
        <a:lstStyle/>
        <a:p>
          <a:endParaRPr lang="en-US"/>
        </a:p>
      </dgm:t>
    </dgm:pt>
    <dgm:pt modelId="{FC893638-B704-49C8-AC1B-15583AF28DA5}">
      <dgm:prSet phldrT="[Text]" phldr="0"/>
      <dgm:spPr/>
      <dgm:t>
        <a:bodyPr/>
        <a:lstStyle/>
        <a:p>
          <a:r>
            <a:rPr lang="en-US">
              <a:latin typeface="Sitka Banner"/>
            </a:rPr>
            <a:t>Security</a:t>
          </a:r>
          <a:endParaRPr lang="en-US"/>
        </a:p>
      </dgm:t>
    </dgm:pt>
    <dgm:pt modelId="{F5D03390-3170-4762-8D41-97D06F1C6AEB}" type="parTrans" cxnId="{9E48FE8D-43DB-4A23-92B9-2F3F235A3DDC}">
      <dgm:prSet/>
      <dgm:spPr/>
      <dgm:t>
        <a:bodyPr/>
        <a:lstStyle/>
        <a:p>
          <a:endParaRPr lang="en-US"/>
        </a:p>
      </dgm:t>
    </dgm:pt>
    <dgm:pt modelId="{004CA9D7-2FC2-406D-BC9F-E05A3DE9BD15}" type="sibTrans" cxnId="{9E48FE8D-43DB-4A23-92B9-2F3F235A3DDC}">
      <dgm:prSet/>
      <dgm:spPr/>
      <dgm:t>
        <a:bodyPr/>
        <a:lstStyle/>
        <a:p>
          <a:endParaRPr lang="en-US"/>
        </a:p>
      </dgm:t>
    </dgm:pt>
    <dgm:pt modelId="{AD79C222-FBCF-41BB-A152-3E3326B8D0F8}">
      <dgm:prSet phldr="0"/>
      <dgm:spPr/>
      <dgm:t>
        <a:bodyPr/>
        <a:lstStyle/>
        <a:p>
          <a:pPr rtl="0"/>
          <a:r>
            <a:rPr lang="en-US">
              <a:latin typeface="Sitka Banner"/>
            </a:rPr>
            <a:t>Fairness</a:t>
          </a:r>
        </a:p>
      </dgm:t>
    </dgm:pt>
    <dgm:pt modelId="{28BF0D8F-478D-4D5E-82C1-22D6F2A7D834}" type="parTrans" cxnId="{172DC505-4315-4A39-A74D-6D9E4438BA62}">
      <dgm:prSet/>
      <dgm:spPr/>
    </dgm:pt>
    <dgm:pt modelId="{78653D23-B021-4B20-BB7C-6D274F055707}" type="sibTrans" cxnId="{172DC505-4315-4A39-A74D-6D9E4438BA62}">
      <dgm:prSet/>
      <dgm:spPr/>
    </dgm:pt>
    <dgm:pt modelId="{A247B585-4E5D-44FF-BA65-2BA0A235D2B5}" type="pres">
      <dgm:prSet presAssocID="{522939D5-F63A-4292-993B-A163EBBE4B8F}" presName="cycle" presStyleCnt="0">
        <dgm:presLayoutVars>
          <dgm:dir/>
          <dgm:resizeHandles val="exact"/>
        </dgm:presLayoutVars>
      </dgm:prSet>
      <dgm:spPr/>
    </dgm:pt>
    <dgm:pt modelId="{EBEE5307-435A-449E-B282-06A3231F254E}" type="pres">
      <dgm:prSet presAssocID="{5044C12E-1791-4D9A-925E-F903E1C233EB}" presName="node" presStyleLbl="node1" presStyleIdx="0" presStyleCnt="6">
        <dgm:presLayoutVars>
          <dgm:bulletEnabled val="1"/>
        </dgm:presLayoutVars>
      </dgm:prSet>
      <dgm:spPr/>
    </dgm:pt>
    <dgm:pt modelId="{235E5B7F-B8CF-4FC7-8376-12E6819A0A84}" type="pres">
      <dgm:prSet presAssocID="{5044C12E-1791-4D9A-925E-F903E1C233EB}" presName="spNode" presStyleCnt="0"/>
      <dgm:spPr/>
    </dgm:pt>
    <dgm:pt modelId="{D374C6BC-E3C5-4A20-A748-B52B72C3D9A5}" type="pres">
      <dgm:prSet presAssocID="{163EC537-AF9F-4911-A20C-28AF7E843742}" presName="sibTrans" presStyleLbl="sibTrans1D1" presStyleIdx="0" presStyleCnt="6"/>
      <dgm:spPr/>
    </dgm:pt>
    <dgm:pt modelId="{5958FE63-5041-4ABA-9762-80D247D0F1F9}" type="pres">
      <dgm:prSet presAssocID="{59EB8888-6B39-483C-96BA-0B571C672902}" presName="node" presStyleLbl="node1" presStyleIdx="1" presStyleCnt="6">
        <dgm:presLayoutVars>
          <dgm:bulletEnabled val="1"/>
        </dgm:presLayoutVars>
      </dgm:prSet>
      <dgm:spPr/>
    </dgm:pt>
    <dgm:pt modelId="{B1563452-DD60-4C56-8DFF-CF4A5F039C80}" type="pres">
      <dgm:prSet presAssocID="{59EB8888-6B39-483C-96BA-0B571C672902}" presName="spNode" presStyleCnt="0"/>
      <dgm:spPr/>
    </dgm:pt>
    <dgm:pt modelId="{0D86B017-FE2F-4AEE-A99B-59F07CBD7A66}" type="pres">
      <dgm:prSet presAssocID="{EB80A11E-85A4-405B-B939-86333A715A7A}" presName="sibTrans" presStyleLbl="sibTrans1D1" presStyleIdx="1" presStyleCnt="6"/>
      <dgm:spPr/>
    </dgm:pt>
    <dgm:pt modelId="{60B58F9E-4B76-46F0-804A-BA374021B024}" type="pres">
      <dgm:prSet presAssocID="{AD79C222-FBCF-41BB-A152-3E3326B8D0F8}" presName="node" presStyleLbl="node1" presStyleIdx="2" presStyleCnt="6">
        <dgm:presLayoutVars>
          <dgm:bulletEnabled val="1"/>
        </dgm:presLayoutVars>
      </dgm:prSet>
      <dgm:spPr/>
    </dgm:pt>
    <dgm:pt modelId="{66B5CD58-7099-4BB8-BF89-BB312713F56B}" type="pres">
      <dgm:prSet presAssocID="{AD79C222-FBCF-41BB-A152-3E3326B8D0F8}" presName="spNode" presStyleCnt="0"/>
      <dgm:spPr/>
    </dgm:pt>
    <dgm:pt modelId="{AE2263DD-A1A5-40A6-B7F1-09C1F9E8784F}" type="pres">
      <dgm:prSet presAssocID="{78653D23-B021-4B20-BB7C-6D274F055707}" presName="sibTrans" presStyleLbl="sibTrans1D1" presStyleIdx="2" presStyleCnt="6"/>
      <dgm:spPr/>
    </dgm:pt>
    <dgm:pt modelId="{FE3CF088-40C1-4782-B07C-6A735706EF07}" type="pres">
      <dgm:prSet presAssocID="{F9D9D3A1-1BC2-42A6-9A50-223D1B38BB72}" presName="node" presStyleLbl="node1" presStyleIdx="3" presStyleCnt="6">
        <dgm:presLayoutVars>
          <dgm:bulletEnabled val="1"/>
        </dgm:presLayoutVars>
      </dgm:prSet>
      <dgm:spPr/>
    </dgm:pt>
    <dgm:pt modelId="{7E4EB777-C6AB-4164-A3BB-3A2665001FB9}" type="pres">
      <dgm:prSet presAssocID="{F9D9D3A1-1BC2-42A6-9A50-223D1B38BB72}" presName="spNode" presStyleCnt="0"/>
      <dgm:spPr/>
    </dgm:pt>
    <dgm:pt modelId="{FF75E6AA-D823-4786-8E3A-CBC64913FD2E}" type="pres">
      <dgm:prSet presAssocID="{7DBACC2D-25A0-4A88-A153-65DBA9EE1CDF}" presName="sibTrans" presStyleLbl="sibTrans1D1" presStyleIdx="3" presStyleCnt="6"/>
      <dgm:spPr/>
    </dgm:pt>
    <dgm:pt modelId="{B2B36F95-B6FF-4D31-8574-AF47B3C074E1}" type="pres">
      <dgm:prSet presAssocID="{99C8B634-1901-43DB-864B-0141092ACD44}" presName="node" presStyleLbl="node1" presStyleIdx="4" presStyleCnt="6">
        <dgm:presLayoutVars>
          <dgm:bulletEnabled val="1"/>
        </dgm:presLayoutVars>
      </dgm:prSet>
      <dgm:spPr/>
    </dgm:pt>
    <dgm:pt modelId="{D672E373-0709-416E-B4B8-4DBE09EA05D3}" type="pres">
      <dgm:prSet presAssocID="{99C8B634-1901-43DB-864B-0141092ACD44}" presName="spNode" presStyleCnt="0"/>
      <dgm:spPr/>
    </dgm:pt>
    <dgm:pt modelId="{B0D6531F-3D46-4A49-83D9-75DE0733D2B4}" type="pres">
      <dgm:prSet presAssocID="{74BB81B8-DD55-4F9D-9225-459AFDB6DAC4}" presName="sibTrans" presStyleLbl="sibTrans1D1" presStyleIdx="4" presStyleCnt="6"/>
      <dgm:spPr/>
    </dgm:pt>
    <dgm:pt modelId="{B8F354DD-F3E8-4124-B060-EA54804A9B68}" type="pres">
      <dgm:prSet presAssocID="{FC893638-B704-49C8-AC1B-15583AF28DA5}" presName="node" presStyleLbl="node1" presStyleIdx="5" presStyleCnt="6">
        <dgm:presLayoutVars>
          <dgm:bulletEnabled val="1"/>
        </dgm:presLayoutVars>
      </dgm:prSet>
      <dgm:spPr/>
    </dgm:pt>
    <dgm:pt modelId="{B93C299B-43E5-4A51-B03A-5C5FE1FA6D7C}" type="pres">
      <dgm:prSet presAssocID="{FC893638-B704-49C8-AC1B-15583AF28DA5}" presName="spNode" presStyleCnt="0"/>
      <dgm:spPr/>
    </dgm:pt>
    <dgm:pt modelId="{0EF543B8-7EB8-463A-969C-244E74560CE9}" type="pres">
      <dgm:prSet presAssocID="{004CA9D7-2FC2-406D-BC9F-E05A3DE9BD15}" presName="sibTrans" presStyleLbl="sibTrans1D1" presStyleIdx="5" presStyleCnt="6"/>
      <dgm:spPr/>
    </dgm:pt>
  </dgm:ptLst>
  <dgm:cxnLst>
    <dgm:cxn modelId="{172DC505-4315-4A39-A74D-6D9E4438BA62}" srcId="{522939D5-F63A-4292-993B-A163EBBE4B8F}" destId="{AD79C222-FBCF-41BB-A152-3E3326B8D0F8}" srcOrd="2" destOrd="0" parTransId="{28BF0D8F-478D-4D5E-82C1-22D6F2A7D834}" sibTransId="{78653D23-B021-4B20-BB7C-6D274F055707}"/>
    <dgm:cxn modelId="{35339609-6577-48A4-92D5-8CD67259F5CA}" type="presOf" srcId="{59EB8888-6B39-483C-96BA-0B571C672902}" destId="{5958FE63-5041-4ABA-9762-80D247D0F1F9}" srcOrd="0" destOrd="0" presId="urn:microsoft.com/office/officeart/2005/8/layout/cycle5"/>
    <dgm:cxn modelId="{15FB4010-0690-43C6-9C36-E94ED2C20E22}" srcId="{522939D5-F63A-4292-993B-A163EBBE4B8F}" destId="{F9D9D3A1-1BC2-42A6-9A50-223D1B38BB72}" srcOrd="3" destOrd="0" parTransId="{1E5E5BF0-8F2E-4DC7-9C57-CC4E434E416A}" sibTransId="{7DBACC2D-25A0-4A88-A153-65DBA9EE1CDF}"/>
    <dgm:cxn modelId="{21121812-CDD0-4C51-A119-9F36A343C49A}" srcId="{522939D5-F63A-4292-993B-A163EBBE4B8F}" destId="{5044C12E-1791-4D9A-925E-F903E1C233EB}" srcOrd="0" destOrd="0" parTransId="{883F7BF0-E775-4900-959D-CF32D8B691C0}" sibTransId="{163EC537-AF9F-4911-A20C-28AF7E843742}"/>
    <dgm:cxn modelId="{1A44C333-C4BA-493D-955A-2805D63DA342}" type="presOf" srcId="{5044C12E-1791-4D9A-925E-F903E1C233EB}" destId="{EBEE5307-435A-449E-B282-06A3231F254E}" srcOrd="0" destOrd="0" presId="urn:microsoft.com/office/officeart/2005/8/layout/cycle5"/>
    <dgm:cxn modelId="{C9AD6741-5506-4B27-AB99-40AE10B54086}" type="presOf" srcId="{EB80A11E-85A4-405B-B939-86333A715A7A}" destId="{0D86B017-FE2F-4AEE-A99B-59F07CBD7A66}" srcOrd="0" destOrd="0" presId="urn:microsoft.com/office/officeart/2005/8/layout/cycle5"/>
    <dgm:cxn modelId="{54CFAD41-BE1B-4100-8DE8-5DACFA8DCC03}" srcId="{522939D5-F63A-4292-993B-A163EBBE4B8F}" destId="{59EB8888-6B39-483C-96BA-0B571C672902}" srcOrd="1" destOrd="0" parTransId="{28748F1E-1B38-4830-9B0B-5EC65E7CD016}" sibTransId="{EB80A11E-85A4-405B-B939-86333A715A7A}"/>
    <dgm:cxn modelId="{14DFB461-362C-40A5-820A-F2185E7B6CA5}" type="presOf" srcId="{163EC537-AF9F-4911-A20C-28AF7E843742}" destId="{D374C6BC-E3C5-4A20-A748-B52B72C3D9A5}" srcOrd="0" destOrd="0" presId="urn:microsoft.com/office/officeart/2005/8/layout/cycle5"/>
    <dgm:cxn modelId="{F8C80566-69A2-4AA4-B3F7-31BC2380070F}" type="presOf" srcId="{004CA9D7-2FC2-406D-BC9F-E05A3DE9BD15}" destId="{0EF543B8-7EB8-463A-969C-244E74560CE9}" srcOrd="0" destOrd="0" presId="urn:microsoft.com/office/officeart/2005/8/layout/cycle5"/>
    <dgm:cxn modelId="{5CD9E766-C075-4A47-9F11-AA40FADDE600}" type="presOf" srcId="{AD79C222-FBCF-41BB-A152-3E3326B8D0F8}" destId="{60B58F9E-4B76-46F0-804A-BA374021B024}" srcOrd="0" destOrd="0" presId="urn:microsoft.com/office/officeart/2005/8/layout/cycle5"/>
    <dgm:cxn modelId="{A0033169-0887-4B02-A058-1F308B2A025B}" srcId="{522939D5-F63A-4292-993B-A163EBBE4B8F}" destId="{99C8B634-1901-43DB-864B-0141092ACD44}" srcOrd="4" destOrd="0" parTransId="{A4433D48-9EBF-4756-B520-29EBFE1DE782}" sibTransId="{74BB81B8-DD55-4F9D-9225-459AFDB6DAC4}"/>
    <dgm:cxn modelId="{7B27816F-52B4-47A5-BA69-BF2831D8B387}" type="presOf" srcId="{522939D5-F63A-4292-993B-A163EBBE4B8F}" destId="{A247B585-4E5D-44FF-BA65-2BA0A235D2B5}" srcOrd="0" destOrd="0" presId="urn:microsoft.com/office/officeart/2005/8/layout/cycle5"/>
    <dgm:cxn modelId="{BDC30B79-6E77-4181-9C4A-6F879DF976D6}" type="presOf" srcId="{74BB81B8-DD55-4F9D-9225-459AFDB6DAC4}" destId="{B0D6531F-3D46-4A49-83D9-75DE0733D2B4}" srcOrd="0" destOrd="0" presId="urn:microsoft.com/office/officeart/2005/8/layout/cycle5"/>
    <dgm:cxn modelId="{885EE486-6953-4343-BBAE-41CCF2A01435}" type="presOf" srcId="{7DBACC2D-25A0-4A88-A153-65DBA9EE1CDF}" destId="{FF75E6AA-D823-4786-8E3A-CBC64913FD2E}" srcOrd="0" destOrd="0" presId="urn:microsoft.com/office/officeart/2005/8/layout/cycle5"/>
    <dgm:cxn modelId="{9E48FE8D-43DB-4A23-92B9-2F3F235A3DDC}" srcId="{522939D5-F63A-4292-993B-A163EBBE4B8F}" destId="{FC893638-B704-49C8-AC1B-15583AF28DA5}" srcOrd="5" destOrd="0" parTransId="{F5D03390-3170-4762-8D41-97D06F1C6AEB}" sibTransId="{004CA9D7-2FC2-406D-BC9F-E05A3DE9BD15}"/>
    <dgm:cxn modelId="{DE4B689B-B96D-4DC7-9825-C19FBACF5614}" type="presOf" srcId="{78653D23-B021-4B20-BB7C-6D274F055707}" destId="{AE2263DD-A1A5-40A6-B7F1-09C1F9E8784F}" srcOrd="0" destOrd="0" presId="urn:microsoft.com/office/officeart/2005/8/layout/cycle5"/>
    <dgm:cxn modelId="{61172DF9-C9E5-4A0F-972B-86D3723238E0}" type="presOf" srcId="{99C8B634-1901-43DB-864B-0141092ACD44}" destId="{B2B36F95-B6FF-4D31-8574-AF47B3C074E1}" srcOrd="0" destOrd="0" presId="urn:microsoft.com/office/officeart/2005/8/layout/cycle5"/>
    <dgm:cxn modelId="{3AFF2DFB-F70B-4A69-A29A-F2286982E372}" type="presOf" srcId="{F9D9D3A1-1BC2-42A6-9A50-223D1B38BB72}" destId="{FE3CF088-40C1-4782-B07C-6A735706EF07}" srcOrd="0" destOrd="0" presId="urn:microsoft.com/office/officeart/2005/8/layout/cycle5"/>
    <dgm:cxn modelId="{9C5BACFD-3769-4FAC-A330-B6E04165620C}" type="presOf" srcId="{FC893638-B704-49C8-AC1B-15583AF28DA5}" destId="{B8F354DD-F3E8-4124-B060-EA54804A9B68}" srcOrd="0" destOrd="0" presId="urn:microsoft.com/office/officeart/2005/8/layout/cycle5"/>
    <dgm:cxn modelId="{73E176E2-2F8F-4BEF-B37C-081837C61800}" type="presParOf" srcId="{A247B585-4E5D-44FF-BA65-2BA0A235D2B5}" destId="{EBEE5307-435A-449E-B282-06A3231F254E}" srcOrd="0" destOrd="0" presId="urn:microsoft.com/office/officeart/2005/8/layout/cycle5"/>
    <dgm:cxn modelId="{399411EC-FEC5-451A-9507-30DBFBC768E5}" type="presParOf" srcId="{A247B585-4E5D-44FF-BA65-2BA0A235D2B5}" destId="{235E5B7F-B8CF-4FC7-8376-12E6819A0A84}" srcOrd="1" destOrd="0" presId="urn:microsoft.com/office/officeart/2005/8/layout/cycle5"/>
    <dgm:cxn modelId="{91C7ED2A-EB2F-4665-B8A4-DE954DC515F6}" type="presParOf" srcId="{A247B585-4E5D-44FF-BA65-2BA0A235D2B5}" destId="{D374C6BC-E3C5-4A20-A748-B52B72C3D9A5}" srcOrd="2" destOrd="0" presId="urn:microsoft.com/office/officeart/2005/8/layout/cycle5"/>
    <dgm:cxn modelId="{4E38DD9B-0B1C-4C34-B8DE-376A166FEE0D}" type="presParOf" srcId="{A247B585-4E5D-44FF-BA65-2BA0A235D2B5}" destId="{5958FE63-5041-4ABA-9762-80D247D0F1F9}" srcOrd="3" destOrd="0" presId="urn:microsoft.com/office/officeart/2005/8/layout/cycle5"/>
    <dgm:cxn modelId="{54CB154D-3ECC-4DDB-964E-8365C4C8A1C0}" type="presParOf" srcId="{A247B585-4E5D-44FF-BA65-2BA0A235D2B5}" destId="{B1563452-DD60-4C56-8DFF-CF4A5F039C80}" srcOrd="4" destOrd="0" presId="urn:microsoft.com/office/officeart/2005/8/layout/cycle5"/>
    <dgm:cxn modelId="{47F2BAF9-B255-4BCC-982E-AF23244DD3C4}" type="presParOf" srcId="{A247B585-4E5D-44FF-BA65-2BA0A235D2B5}" destId="{0D86B017-FE2F-4AEE-A99B-59F07CBD7A66}" srcOrd="5" destOrd="0" presId="urn:microsoft.com/office/officeart/2005/8/layout/cycle5"/>
    <dgm:cxn modelId="{7BC90FF8-B475-419E-8A25-F96B9B1212DD}" type="presParOf" srcId="{A247B585-4E5D-44FF-BA65-2BA0A235D2B5}" destId="{60B58F9E-4B76-46F0-804A-BA374021B024}" srcOrd="6" destOrd="0" presId="urn:microsoft.com/office/officeart/2005/8/layout/cycle5"/>
    <dgm:cxn modelId="{F2FB7A31-C4BE-4F81-B8E4-C525DD99459A}" type="presParOf" srcId="{A247B585-4E5D-44FF-BA65-2BA0A235D2B5}" destId="{66B5CD58-7099-4BB8-BF89-BB312713F56B}" srcOrd="7" destOrd="0" presId="urn:microsoft.com/office/officeart/2005/8/layout/cycle5"/>
    <dgm:cxn modelId="{E183A2F0-4B78-419A-A3DF-CDF608FE4971}" type="presParOf" srcId="{A247B585-4E5D-44FF-BA65-2BA0A235D2B5}" destId="{AE2263DD-A1A5-40A6-B7F1-09C1F9E8784F}" srcOrd="8" destOrd="0" presId="urn:microsoft.com/office/officeart/2005/8/layout/cycle5"/>
    <dgm:cxn modelId="{6237D4BF-70D1-42D8-8B02-4F2566050911}" type="presParOf" srcId="{A247B585-4E5D-44FF-BA65-2BA0A235D2B5}" destId="{FE3CF088-40C1-4782-B07C-6A735706EF07}" srcOrd="9" destOrd="0" presId="urn:microsoft.com/office/officeart/2005/8/layout/cycle5"/>
    <dgm:cxn modelId="{6AB7D901-EB2E-4F39-931A-75E874C19762}" type="presParOf" srcId="{A247B585-4E5D-44FF-BA65-2BA0A235D2B5}" destId="{7E4EB777-C6AB-4164-A3BB-3A2665001FB9}" srcOrd="10" destOrd="0" presId="urn:microsoft.com/office/officeart/2005/8/layout/cycle5"/>
    <dgm:cxn modelId="{10D3BEC6-BD24-4166-8EEE-38F1629AA529}" type="presParOf" srcId="{A247B585-4E5D-44FF-BA65-2BA0A235D2B5}" destId="{FF75E6AA-D823-4786-8E3A-CBC64913FD2E}" srcOrd="11" destOrd="0" presId="urn:microsoft.com/office/officeart/2005/8/layout/cycle5"/>
    <dgm:cxn modelId="{3E729C14-FEF6-4D28-AE9E-4D5DF7332B4A}" type="presParOf" srcId="{A247B585-4E5D-44FF-BA65-2BA0A235D2B5}" destId="{B2B36F95-B6FF-4D31-8574-AF47B3C074E1}" srcOrd="12" destOrd="0" presId="urn:microsoft.com/office/officeart/2005/8/layout/cycle5"/>
    <dgm:cxn modelId="{63DA19E7-F65B-45CD-A1AB-62DCB78CA512}" type="presParOf" srcId="{A247B585-4E5D-44FF-BA65-2BA0A235D2B5}" destId="{D672E373-0709-416E-B4B8-4DBE09EA05D3}" srcOrd="13" destOrd="0" presId="urn:microsoft.com/office/officeart/2005/8/layout/cycle5"/>
    <dgm:cxn modelId="{FE3F4FEB-3C7D-48F9-BF44-2D7ABF949CE9}" type="presParOf" srcId="{A247B585-4E5D-44FF-BA65-2BA0A235D2B5}" destId="{B0D6531F-3D46-4A49-83D9-75DE0733D2B4}" srcOrd="14" destOrd="0" presId="urn:microsoft.com/office/officeart/2005/8/layout/cycle5"/>
    <dgm:cxn modelId="{D5DC89A7-1365-4DD9-9CEF-EF5BF9A04190}" type="presParOf" srcId="{A247B585-4E5D-44FF-BA65-2BA0A235D2B5}" destId="{B8F354DD-F3E8-4124-B060-EA54804A9B68}" srcOrd="15" destOrd="0" presId="urn:microsoft.com/office/officeart/2005/8/layout/cycle5"/>
    <dgm:cxn modelId="{A3DC2D0D-815C-431B-A953-1042C46AF6D5}" type="presParOf" srcId="{A247B585-4E5D-44FF-BA65-2BA0A235D2B5}" destId="{B93C299B-43E5-4A51-B03A-5C5FE1FA6D7C}" srcOrd="16" destOrd="0" presId="urn:microsoft.com/office/officeart/2005/8/layout/cycle5"/>
    <dgm:cxn modelId="{EA71BCB0-F313-47E7-8C27-B7CE4544BA81}" type="presParOf" srcId="{A247B585-4E5D-44FF-BA65-2BA0A235D2B5}" destId="{0EF543B8-7EB8-463A-969C-244E74560CE9}"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8E6FC0-F354-4E20-95CD-8D0A2AD480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B6DEB9-B73D-4769-B087-8B16738E4307}">
      <dgm:prSet/>
      <dgm:spPr/>
      <dgm:t>
        <a:bodyPr/>
        <a:lstStyle/>
        <a:p>
          <a:pPr>
            <a:lnSpc>
              <a:spcPct val="100000"/>
            </a:lnSpc>
          </a:pPr>
          <a:r>
            <a:rPr lang="en-US"/>
            <a:t>Process of identifying, analyzing, and evaluating risks to an organization's information systems and data.</a:t>
          </a:r>
        </a:p>
      </dgm:t>
    </dgm:pt>
    <dgm:pt modelId="{5D5E6B3D-5AD4-42DB-B1BC-40F6B4E62B9C}" type="parTrans" cxnId="{5DB6FA16-5204-4E20-8A84-A97FD29BE92D}">
      <dgm:prSet/>
      <dgm:spPr/>
      <dgm:t>
        <a:bodyPr/>
        <a:lstStyle/>
        <a:p>
          <a:endParaRPr lang="en-US"/>
        </a:p>
      </dgm:t>
    </dgm:pt>
    <dgm:pt modelId="{15832132-4944-4E64-8945-928381B30DF4}" type="sibTrans" cxnId="{5DB6FA16-5204-4E20-8A84-A97FD29BE92D}">
      <dgm:prSet/>
      <dgm:spPr/>
      <dgm:t>
        <a:bodyPr/>
        <a:lstStyle/>
        <a:p>
          <a:endParaRPr lang="en-US"/>
        </a:p>
      </dgm:t>
    </dgm:pt>
    <dgm:pt modelId="{F2A60AD9-2F18-4F44-BE4F-E27ED17D6643}">
      <dgm:prSet/>
      <dgm:spPr/>
      <dgm:t>
        <a:bodyPr/>
        <a:lstStyle/>
        <a:p>
          <a:pPr>
            <a:lnSpc>
              <a:spcPct val="100000"/>
            </a:lnSpc>
          </a:pPr>
          <a:r>
            <a:rPr lang="en-US"/>
            <a:t>Understanding the potential threats, vulnerabilities, and assets that are at risk.</a:t>
          </a:r>
        </a:p>
      </dgm:t>
    </dgm:pt>
    <dgm:pt modelId="{3E0C5BD2-7372-47B7-9F17-8F9D80C3538C}" type="parTrans" cxnId="{3BA7A872-14A0-400C-9A6C-42BE8FA489BC}">
      <dgm:prSet/>
      <dgm:spPr/>
      <dgm:t>
        <a:bodyPr/>
        <a:lstStyle/>
        <a:p>
          <a:endParaRPr lang="en-US"/>
        </a:p>
      </dgm:t>
    </dgm:pt>
    <dgm:pt modelId="{87110BC4-0173-4583-BF03-EBDF4B67111C}" type="sibTrans" cxnId="{3BA7A872-14A0-400C-9A6C-42BE8FA489BC}">
      <dgm:prSet/>
      <dgm:spPr/>
      <dgm:t>
        <a:bodyPr/>
        <a:lstStyle/>
        <a:p>
          <a:endParaRPr lang="en-US"/>
        </a:p>
      </dgm:t>
    </dgm:pt>
    <dgm:pt modelId="{586B2B09-1A72-4A77-87F1-D9CA2A4B2AA9}">
      <dgm:prSet/>
      <dgm:spPr/>
      <dgm:t>
        <a:bodyPr/>
        <a:lstStyle/>
        <a:p>
          <a:pPr>
            <a:lnSpc>
              <a:spcPct val="100000"/>
            </a:lnSpc>
          </a:pPr>
          <a:r>
            <a:rPr lang="en-US"/>
            <a:t>Determining the likelihood and impact of these risks.</a:t>
          </a:r>
        </a:p>
      </dgm:t>
    </dgm:pt>
    <dgm:pt modelId="{EAA4BF94-BF4B-4B4E-8951-1E3802764283}" type="parTrans" cxnId="{7BAE6B79-C956-4AD7-986E-AC6854BD56BF}">
      <dgm:prSet/>
      <dgm:spPr/>
      <dgm:t>
        <a:bodyPr/>
        <a:lstStyle/>
        <a:p>
          <a:endParaRPr lang="en-US"/>
        </a:p>
      </dgm:t>
    </dgm:pt>
    <dgm:pt modelId="{132B24D6-51DF-4E0F-912A-EFCC98EAC3C5}" type="sibTrans" cxnId="{7BAE6B79-C956-4AD7-986E-AC6854BD56BF}">
      <dgm:prSet/>
      <dgm:spPr/>
      <dgm:t>
        <a:bodyPr/>
        <a:lstStyle/>
        <a:p>
          <a:endParaRPr lang="en-US"/>
        </a:p>
      </dgm:t>
    </dgm:pt>
    <dgm:pt modelId="{703916CC-85A9-4C77-8C1B-1703093F192D}">
      <dgm:prSet/>
      <dgm:spPr/>
      <dgm:t>
        <a:bodyPr/>
        <a:lstStyle/>
        <a:p>
          <a:pPr>
            <a:lnSpc>
              <a:spcPct val="100000"/>
            </a:lnSpc>
          </a:pPr>
          <a:r>
            <a:rPr lang="en-US"/>
            <a:t>The goal is to prioritize risks, implement security controls, protection of sensitive information and minimizing the chances of cyberattacks</a:t>
          </a:r>
        </a:p>
      </dgm:t>
    </dgm:pt>
    <dgm:pt modelId="{CAACD14E-AACE-4646-90E3-5B6F3297D305}" type="parTrans" cxnId="{07B84983-783E-4660-86B1-78F41C1FA08F}">
      <dgm:prSet/>
      <dgm:spPr/>
      <dgm:t>
        <a:bodyPr/>
        <a:lstStyle/>
        <a:p>
          <a:endParaRPr lang="en-US"/>
        </a:p>
      </dgm:t>
    </dgm:pt>
    <dgm:pt modelId="{C5614018-043C-4DEC-8523-44CA0C6F0434}" type="sibTrans" cxnId="{07B84983-783E-4660-86B1-78F41C1FA08F}">
      <dgm:prSet/>
      <dgm:spPr/>
      <dgm:t>
        <a:bodyPr/>
        <a:lstStyle/>
        <a:p>
          <a:endParaRPr lang="en-US"/>
        </a:p>
      </dgm:t>
    </dgm:pt>
    <dgm:pt modelId="{1E0EAF3F-0BCF-43EB-A2B0-4DD793201863}" type="pres">
      <dgm:prSet presAssocID="{DD8E6FC0-F354-4E20-95CD-8D0A2AD480B0}" presName="root" presStyleCnt="0">
        <dgm:presLayoutVars>
          <dgm:dir/>
          <dgm:resizeHandles val="exact"/>
        </dgm:presLayoutVars>
      </dgm:prSet>
      <dgm:spPr/>
    </dgm:pt>
    <dgm:pt modelId="{F5B8FDDB-BE77-46FC-A35E-119BBC17F10E}" type="pres">
      <dgm:prSet presAssocID="{F7B6DEB9-B73D-4769-B087-8B16738E4307}" presName="compNode" presStyleCnt="0"/>
      <dgm:spPr/>
    </dgm:pt>
    <dgm:pt modelId="{24F61841-3007-468E-8707-427718977BCE}" type="pres">
      <dgm:prSet presAssocID="{F7B6DEB9-B73D-4769-B087-8B16738E4307}" presName="bgRect" presStyleLbl="bgShp" presStyleIdx="0" presStyleCnt="4"/>
      <dgm:spPr/>
    </dgm:pt>
    <dgm:pt modelId="{44F4E07D-6CDC-494B-BB67-6A68001A914C}" type="pres">
      <dgm:prSet presAssocID="{F7B6DEB9-B73D-4769-B087-8B16738E430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9CAECC7-216C-4C5E-9D01-21D448EA2503}" type="pres">
      <dgm:prSet presAssocID="{F7B6DEB9-B73D-4769-B087-8B16738E4307}" presName="spaceRect" presStyleCnt="0"/>
      <dgm:spPr/>
    </dgm:pt>
    <dgm:pt modelId="{CE67FA23-391C-4540-8914-0008DEB93B46}" type="pres">
      <dgm:prSet presAssocID="{F7B6DEB9-B73D-4769-B087-8B16738E4307}" presName="parTx" presStyleLbl="revTx" presStyleIdx="0" presStyleCnt="4">
        <dgm:presLayoutVars>
          <dgm:chMax val="0"/>
          <dgm:chPref val="0"/>
        </dgm:presLayoutVars>
      </dgm:prSet>
      <dgm:spPr/>
    </dgm:pt>
    <dgm:pt modelId="{08C44CE0-CE57-4412-ABBF-651B13D692EA}" type="pres">
      <dgm:prSet presAssocID="{15832132-4944-4E64-8945-928381B30DF4}" presName="sibTrans" presStyleCnt="0"/>
      <dgm:spPr/>
    </dgm:pt>
    <dgm:pt modelId="{35397C80-3B7C-4CEC-95D3-0CBA2F3BADCD}" type="pres">
      <dgm:prSet presAssocID="{F2A60AD9-2F18-4F44-BE4F-E27ED17D6643}" presName="compNode" presStyleCnt="0"/>
      <dgm:spPr/>
    </dgm:pt>
    <dgm:pt modelId="{ABEB867D-D493-4E52-8142-82962CF5959E}" type="pres">
      <dgm:prSet presAssocID="{F2A60AD9-2F18-4F44-BE4F-E27ED17D6643}" presName="bgRect" presStyleLbl="bgShp" presStyleIdx="1" presStyleCnt="4"/>
      <dgm:spPr/>
    </dgm:pt>
    <dgm:pt modelId="{CC687977-FD22-46B9-AE7D-E804FE67A1E2}" type="pres">
      <dgm:prSet presAssocID="{F2A60AD9-2F18-4F44-BE4F-E27ED17D66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A3294AF-9803-489C-98CA-0E6F558151B7}" type="pres">
      <dgm:prSet presAssocID="{F2A60AD9-2F18-4F44-BE4F-E27ED17D6643}" presName="spaceRect" presStyleCnt="0"/>
      <dgm:spPr/>
    </dgm:pt>
    <dgm:pt modelId="{DB8C45B4-D274-41A5-BD43-78741D1E9385}" type="pres">
      <dgm:prSet presAssocID="{F2A60AD9-2F18-4F44-BE4F-E27ED17D6643}" presName="parTx" presStyleLbl="revTx" presStyleIdx="1" presStyleCnt="4">
        <dgm:presLayoutVars>
          <dgm:chMax val="0"/>
          <dgm:chPref val="0"/>
        </dgm:presLayoutVars>
      </dgm:prSet>
      <dgm:spPr/>
    </dgm:pt>
    <dgm:pt modelId="{C1022AEE-00C0-47D5-A3D8-4626DB7EE3D7}" type="pres">
      <dgm:prSet presAssocID="{87110BC4-0173-4583-BF03-EBDF4B67111C}" presName="sibTrans" presStyleCnt="0"/>
      <dgm:spPr/>
    </dgm:pt>
    <dgm:pt modelId="{9848642C-6AB3-458B-8FB2-47E7E28FD8E6}" type="pres">
      <dgm:prSet presAssocID="{586B2B09-1A72-4A77-87F1-D9CA2A4B2AA9}" presName="compNode" presStyleCnt="0"/>
      <dgm:spPr/>
    </dgm:pt>
    <dgm:pt modelId="{EB4AA3DB-B3B1-4DD0-A6CA-CB13AF7AE9CC}" type="pres">
      <dgm:prSet presAssocID="{586B2B09-1A72-4A77-87F1-D9CA2A4B2AA9}" presName="bgRect" presStyleLbl="bgShp" presStyleIdx="2" presStyleCnt="4"/>
      <dgm:spPr/>
    </dgm:pt>
    <dgm:pt modelId="{2F9B1B4A-B697-4C08-8386-C5DB697F0F87}" type="pres">
      <dgm:prSet presAssocID="{586B2B09-1A72-4A77-87F1-D9CA2A4B2A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ger"/>
        </a:ext>
      </dgm:extLst>
    </dgm:pt>
    <dgm:pt modelId="{DCE89F6A-5C90-418D-9F1F-1876CD8E0739}" type="pres">
      <dgm:prSet presAssocID="{586B2B09-1A72-4A77-87F1-D9CA2A4B2AA9}" presName="spaceRect" presStyleCnt="0"/>
      <dgm:spPr/>
    </dgm:pt>
    <dgm:pt modelId="{3943FFF3-3806-4BE7-935F-098AEA3BE49B}" type="pres">
      <dgm:prSet presAssocID="{586B2B09-1A72-4A77-87F1-D9CA2A4B2AA9}" presName="parTx" presStyleLbl="revTx" presStyleIdx="2" presStyleCnt="4">
        <dgm:presLayoutVars>
          <dgm:chMax val="0"/>
          <dgm:chPref val="0"/>
        </dgm:presLayoutVars>
      </dgm:prSet>
      <dgm:spPr/>
    </dgm:pt>
    <dgm:pt modelId="{07E9453C-16AC-464E-8158-835D5BE5486F}" type="pres">
      <dgm:prSet presAssocID="{132B24D6-51DF-4E0F-912A-EFCC98EAC3C5}" presName="sibTrans" presStyleCnt="0"/>
      <dgm:spPr/>
    </dgm:pt>
    <dgm:pt modelId="{A04A1906-AC32-496F-918E-33456439A588}" type="pres">
      <dgm:prSet presAssocID="{703916CC-85A9-4C77-8C1B-1703093F192D}" presName="compNode" presStyleCnt="0"/>
      <dgm:spPr/>
    </dgm:pt>
    <dgm:pt modelId="{729617BD-A4C9-4E1C-886A-0F255FEB7DA0}" type="pres">
      <dgm:prSet presAssocID="{703916CC-85A9-4C77-8C1B-1703093F192D}" presName="bgRect" presStyleLbl="bgShp" presStyleIdx="3" presStyleCnt="4"/>
      <dgm:spPr/>
    </dgm:pt>
    <dgm:pt modelId="{AA6F1E20-7398-4574-9178-96F0EE8E95A2}" type="pres">
      <dgm:prSet presAssocID="{703916CC-85A9-4C77-8C1B-1703093F19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3475635B-F5A3-42CA-9043-E76B66089A79}" type="pres">
      <dgm:prSet presAssocID="{703916CC-85A9-4C77-8C1B-1703093F192D}" presName="spaceRect" presStyleCnt="0"/>
      <dgm:spPr/>
    </dgm:pt>
    <dgm:pt modelId="{91D1555E-BAA0-41C6-AD53-5279AE46B1ED}" type="pres">
      <dgm:prSet presAssocID="{703916CC-85A9-4C77-8C1B-1703093F192D}" presName="parTx" presStyleLbl="revTx" presStyleIdx="3" presStyleCnt="4">
        <dgm:presLayoutVars>
          <dgm:chMax val="0"/>
          <dgm:chPref val="0"/>
        </dgm:presLayoutVars>
      </dgm:prSet>
      <dgm:spPr/>
    </dgm:pt>
  </dgm:ptLst>
  <dgm:cxnLst>
    <dgm:cxn modelId="{5DB6FA16-5204-4E20-8A84-A97FD29BE92D}" srcId="{DD8E6FC0-F354-4E20-95CD-8D0A2AD480B0}" destId="{F7B6DEB9-B73D-4769-B087-8B16738E4307}" srcOrd="0" destOrd="0" parTransId="{5D5E6B3D-5AD4-42DB-B1BC-40F6B4E62B9C}" sibTransId="{15832132-4944-4E64-8945-928381B30DF4}"/>
    <dgm:cxn modelId="{826B933B-1B9D-401D-9B4B-046D9EAB2786}" type="presOf" srcId="{DD8E6FC0-F354-4E20-95CD-8D0A2AD480B0}" destId="{1E0EAF3F-0BCF-43EB-A2B0-4DD793201863}" srcOrd="0" destOrd="0" presId="urn:microsoft.com/office/officeart/2018/2/layout/IconVerticalSolidList"/>
    <dgm:cxn modelId="{CC832E66-762F-4127-A27E-2F7ABE4BD214}" type="presOf" srcId="{586B2B09-1A72-4A77-87F1-D9CA2A4B2AA9}" destId="{3943FFF3-3806-4BE7-935F-098AEA3BE49B}" srcOrd="0" destOrd="0" presId="urn:microsoft.com/office/officeart/2018/2/layout/IconVerticalSolidList"/>
    <dgm:cxn modelId="{3BA7A872-14A0-400C-9A6C-42BE8FA489BC}" srcId="{DD8E6FC0-F354-4E20-95CD-8D0A2AD480B0}" destId="{F2A60AD9-2F18-4F44-BE4F-E27ED17D6643}" srcOrd="1" destOrd="0" parTransId="{3E0C5BD2-7372-47B7-9F17-8F9D80C3538C}" sibTransId="{87110BC4-0173-4583-BF03-EBDF4B67111C}"/>
    <dgm:cxn modelId="{7BAE6B79-C956-4AD7-986E-AC6854BD56BF}" srcId="{DD8E6FC0-F354-4E20-95CD-8D0A2AD480B0}" destId="{586B2B09-1A72-4A77-87F1-D9CA2A4B2AA9}" srcOrd="2" destOrd="0" parTransId="{EAA4BF94-BF4B-4B4E-8951-1E3802764283}" sibTransId="{132B24D6-51DF-4E0F-912A-EFCC98EAC3C5}"/>
    <dgm:cxn modelId="{07B84983-783E-4660-86B1-78F41C1FA08F}" srcId="{DD8E6FC0-F354-4E20-95CD-8D0A2AD480B0}" destId="{703916CC-85A9-4C77-8C1B-1703093F192D}" srcOrd="3" destOrd="0" parTransId="{CAACD14E-AACE-4646-90E3-5B6F3297D305}" sibTransId="{C5614018-043C-4DEC-8523-44CA0C6F0434}"/>
    <dgm:cxn modelId="{DA1CB086-7AB2-48D1-B006-2DF49EC863C5}" type="presOf" srcId="{F7B6DEB9-B73D-4769-B087-8B16738E4307}" destId="{CE67FA23-391C-4540-8914-0008DEB93B46}" srcOrd="0" destOrd="0" presId="urn:microsoft.com/office/officeart/2018/2/layout/IconVerticalSolidList"/>
    <dgm:cxn modelId="{9F6AD18C-5D22-496A-8210-6DB0AA7A908D}" type="presOf" srcId="{703916CC-85A9-4C77-8C1B-1703093F192D}" destId="{91D1555E-BAA0-41C6-AD53-5279AE46B1ED}" srcOrd="0" destOrd="0" presId="urn:microsoft.com/office/officeart/2018/2/layout/IconVerticalSolidList"/>
    <dgm:cxn modelId="{9C3CA7E5-88AB-4CD2-84F9-954A3273A115}" type="presOf" srcId="{F2A60AD9-2F18-4F44-BE4F-E27ED17D6643}" destId="{DB8C45B4-D274-41A5-BD43-78741D1E9385}" srcOrd="0" destOrd="0" presId="urn:microsoft.com/office/officeart/2018/2/layout/IconVerticalSolidList"/>
    <dgm:cxn modelId="{9DC41D89-3ADC-4032-81E4-2354AED5D471}" type="presParOf" srcId="{1E0EAF3F-0BCF-43EB-A2B0-4DD793201863}" destId="{F5B8FDDB-BE77-46FC-A35E-119BBC17F10E}" srcOrd="0" destOrd="0" presId="urn:microsoft.com/office/officeart/2018/2/layout/IconVerticalSolidList"/>
    <dgm:cxn modelId="{E1A08933-38EA-44D5-87DC-C73F1082F1DE}" type="presParOf" srcId="{F5B8FDDB-BE77-46FC-A35E-119BBC17F10E}" destId="{24F61841-3007-468E-8707-427718977BCE}" srcOrd="0" destOrd="0" presId="urn:microsoft.com/office/officeart/2018/2/layout/IconVerticalSolidList"/>
    <dgm:cxn modelId="{96BE690D-07D7-4844-93A5-2026757C11B4}" type="presParOf" srcId="{F5B8FDDB-BE77-46FC-A35E-119BBC17F10E}" destId="{44F4E07D-6CDC-494B-BB67-6A68001A914C}" srcOrd="1" destOrd="0" presId="urn:microsoft.com/office/officeart/2018/2/layout/IconVerticalSolidList"/>
    <dgm:cxn modelId="{082E8390-3D8A-402A-A5CC-F35D88EDF000}" type="presParOf" srcId="{F5B8FDDB-BE77-46FC-A35E-119BBC17F10E}" destId="{09CAECC7-216C-4C5E-9D01-21D448EA2503}" srcOrd="2" destOrd="0" presId="urn:microsoft.com/office/officeart/2018/2/layout/IconVerticalSolidList"/>
    <dgm:cxn modelId="{1C645CF9-0B16-4E5C-BD8C-DB5F0E5AECE8}" type="presParOf" srcId="{F5B8FDDB-BE77-46FC-A35E-119BBC17F10E}" destId="{CE67FA23-391C-4540-8914-0008DEB93B46}" srcOrd="3" destOrd="0" presId="urn:microsoft.com/office/officeart/2018/2/layout/IconVerticalSolidList"/>
    <dgm:cxn modelId="{3F284611-E8E2-4D26-AF98-41A2B073D2CA}" type="presParOf" srcId="{1E0EAF3F-0BCF-43EB-A2B0-4DD793201863}" destId="{08C44CE0-CE57-4412-ABBF-651B13D692EA}" srcOrd="1" destOrd="0" presId="urn:microsoft.com/office/officeart/2018/2/layout/IconVerticalSolidList"/>
    <dgm:cxn modelId="{CDA856A3-7562-4226-8B97-B79AB1F8FD19}" type="presParOf" srcId="{1E0EAF3F-0BCF-43EB-A2B0-4DD793201863}" destId="{35397C80-3B7C-4CEC-95D3-0CBA2F3BADCD}" srcOrd="2" destOrd="0" presId="urn:microsoft.com/office/officeart/2018/2/layout/IconVerticalSolidList"/>
    <dgm:cxn modelId="{9C7B11C9-19F2-4B26-B340-B6F8E1263572}" type="presParOf" srcId="{35397C80-3B7C-4CEC-95D3-0CBA2F3BADCD}" destId="{ABEB867D-D493-4E52-8142-82962CF5959E}" srcOrd="0" destOrd="0" presId="urn:microsoft.com/office/officeart/2018/2/layout/IconVerticalSolidList"/>
    <dgm:cxn modelId="{8F07E1A7-DD2B-4048-9344-49A842162C6A}" type="presParOf" srcId="{35397C80-3B7C-4CEC-95D3-0CBA2F3BADCD}" destId="{CC687977-FD22-46B9-AE7D-E804FE67A1E2}" srcOrd="1" destOrd="0" presId="urn:microsoft.com/office/officeart/2018/2/layout/IconVerticalSolidList"/>
    <dgm:cxn modelId="{F181EDD8-3AFD-44C6-B108-2FF1F8FF00BF}" type="presParOf" srcId="{35397C80-3B7C-4CEC-95D3-0CBA2F3BADCD}" destId="{4A3294AF-9803-489C-98CA-0E6F558151B7}" srcOrd="2" destOrd="0" presId="urn:microsoft.com/office/officeart/2018/2/layout/IconVerticalSolidList"/>
    <dgm:cxn modelId="{21D37B32-3622-4F54-881C-2BB771205E84}" type="presParOf" srcId="{35397C80-3B7C-4CEC-95D3-0CBA2F3BADCD}" destId="{DB8C45B4-D274-41A5-BD43-78741D1E9385}" srcOrd="3" destOrd="0" presId="urn:microsoft.com/office/officeart/2018/2/layout/IconVerticalSolidList"/>
    <dgm:cxn modelId="{F2BCDF7C-A738-4E63-98CA-B1F433F126C0}" type="presParOf" srcId="{1E0EAF3F-0BCF-43EB-A2B0-4DD793201863}" destId="{C1022AEE-00C0-47D5-A3D8-4626DB7EE3D7}" srcOrd="3" destOrd="0" presId="urn:microsoft.com/office/officeart/2018/2/layout/IconVerticalSolidList"/>
    <dgm:cxn modelId="{8D1947F5-C79F-40D8-A702-3AAEE5DA4A60}" type="presParOf" srcId="{1E0EAF3F-0BCF-43EB-A2B0-4DD793201863}" destId="{9848642C-6AB3-458B-8FB2-47E7E28FD8E6}" srcOrd="4" destOrd="0" presId="urn:microsoft.com/office/officeart/2018/2/layout/IconVerticalSolidList"/>
    <dgm:cxn modelId="{A2381A14-1A5C-4F98-92FD-C618330A1DD3}" type="presParOf" srcId="{9848642C-6AB3-458B-8FB2-47E7E28FD8E6}" destId="{EB4AA3DB-B3B1-4DD0-A6CA-CB13AF7AE9CC}" srcOrd="0" destOrd="0" presId="urn:microsoft.com/office/officeart/2018/2/layout/IconVerticalSolidList"/>
    <dgm:cxn modelId="{52E820A2-CCB2-4C8F-9C92-606F1F6B7E0D}" type="presParOf" srcId="{9848642C-6AB3-458B-8FB2-47E7E28FD8E6}" destId="{2F9B1B4A-B697-4C08-8386-C5DB697F0F87}" srcOrd="1" destOrd="0" presId="urn:microsoft.com/office/officeart/2018/2/layout/IconVerticalSolidList"/>
    <dgm:cxn modelId="{A90FD9CA-2678-4443-A1BB-CC0D500ECD21}" type="presParOf" srcId="{9848642C-6AB3-458B-8FB2-47E7E28FD8E6}" destId="{DCE89F6A-5C90-418D-9F1F-1876CD8E0739}" srcOrd="2" destOrd="0" presId="urn:microsoft.com/office/officeart/2018/2/layout/IconVerticalSolidList"/>
    <dgm:cxn modelId="{036D3637-EDB8-458C-B93F-884F35C94C83}" type="presParOf" srcId="{9848642C-6AB3-458B-8FB2-47E7E28FD8E6}" destId="{3943FFF3-3806-4BE7-935F-098AEA3BE49B}" srcOrd="3" destOrd="0" presId="urn:microsoft.com/office/officeart/2018/2/layout/IconVerticalSolidList"/>
    <dgm:cxn modelId="{01936722-89DB-4A9C-BEC2-2D2589817875}" type="presParOf" srcId="{1E0EAF3F-0BCF-43EB-A2B0-4DD793201863}" destId="{07E9453C-16AC-464E-8158-835D5BE5486F}" srcOrd="5" destOrd="0" presId="urn:microsoft.com/office/officeart/2018/2/layout/IconVerticalSolidList"/>
    <dgm:cxn modelId="{BCC49FF6-7CF6-498B-A117-E476D3992F1C}" type="presParOf" srcId="{1E0EAF3F-0BCF-43EB-A2B0-4DD793201863}" destId="{A04A1906-AC32-496F-918E-33456439A588}" srcOrd="6" destOrd="0" presId="urn:microsoft.com/office/officeart/2018/2/layout/IconVerticalSolidList"/>
    <dgm:cxn modelId="{2F1AD078-09AA-403D-8F75-76887EA96C78}" type="presParOf" srcId="{A04A1906-AC32-496F-918E-33456439A588}" destId="{729617BD-A4C9-4E1C-886A-0F255FEB7DA0}" srcOrd="0" destOrd="0" presId="urn:microsoft.com/office/officeart/2018/2/layout/IconVerticalSolidList"/>
    <dgm:cxn modelId="{F54461DC-9407-4F61-96EE-5EE2497D1AB3}" type="presParOf" srcId="{A04A1906-AC32-496F-918E-33456439A588}" destId="{AA6F1E20-7398-4574-9178-96F0EE8E95A2}" srcOrd="1" destOrd="0" presId="urn:microsoft.com/office/officeart/2018/2/layout/IconVerticalSolidList"/>
    <dgm:cxn modelId="{55401E96-1C2E-4B30-9978-DA6D9D5B9B33}" type="presParOf" srcId="{A04A1906-AC32-496F-918E-33456439A588}" destId="{3475635B-F5A3-42CA-9043-E76B66089A79}" srcOrd="2" destOrd="0" presId="urn:microsoft.com/office/officeart/2018/2/layout/IconVerticalSolidList"/>
    <dgm:cxn modelId="{E3C1D801-8B1B-4E08-8076-7BF4953263CF}" type="presParOf" srcId="{A04A1906-AC32-496F-918E-33456439A588}" destId="{91D1555E-BAA0-41C6-AD53-5279AE46B1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71556A-C1EB-4E24-B921-554E4EDD0A5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E0BFDE31-0FA4-4255-906E-C13310CF213A}">
      <dgm:prSet/>
      <dgm:spPr/>
      <dgm:t>
        <a:bodyPr/>
        <a:lstStyle/>
        <a:p>
          <a:r>
            <a:rPr lang="en-US" b="1"/>
            <a:t>Govern (GV)</a:t>
          </a:r>
          <a:r>
            <a:rPr lang="en-US"/>
            <a:t>, focuses on establishing and communicating the organization's cybersecurity risk management strategy, policies, and governance structures. </a:t>
          </a:r>
        </a:p>
      </dgm:t>
    </dgm:pt>
    <dgm:pt modelId="{5D2AE680-3834-4676-A694-25746E667264}" type="parTrans" cxnId="{4CEFB306-9233-4965-8ADC-1424B84B2842}">
      <dgm:prSet/>
      <dgm:spPr/>
      <dgm:t>
        <a:bodyPr/>
        <a:lstStyle/>
        <a:p>
          <a:endParaRPr lang="en-US"/>
        </a:p>
      </dgm:t>
    </dgm:pt>
    <dgm:pt modelId="{F343EC4B-1B07-4565-BDC8-D57358005CE2}" type="sibTrans" cxnId="{4CEFB306-9233-4965-8ADC-1424B84B2842}">
      <dgm:prSet/>
      <dgm:spPr/>
      <dgm:t>
        <a:bodyPr/>
        <a:lstStyle/>
        <a:p>
          <a:endParaRPr lang="en-US"/>
        </a:p>
      </dgm:t>
    </dgm:pt>
    <dgm:pt modelId="{E4ED1EBC-6F74-4017-A3C1-672620CE23A8}">
      <dgm:prSet/>
      <dgm:spPr/>
      <dgm:t>
        <a:bodyPr/>
        <a:lstStyle/>
        <a:p>
          <a:r>
            <a:rPr lang="en-US" b="1"/>
            <a:t>Identify (ID)</a:t>
          </a:r>
          <a:r>
            <a:rPr lang="en-US"/>
            <a:t> function helps organizations gain a clear understanding of their current cybersecurity risks by identifying critical assets such as data, hardware, software, systems, and people. </a:t>
          </a:r>
        </a:p>
      </dgm:t>
    </dgm:pt>
    <dgm:pt modelId="{BC2793BF-D4C6-4070-87CF-58AA2060425B}" type="parTrans" cxnId="{447EA101-ADF2-4E61-81F1-97B39D8C19FD}">
      <dgm:prSet/>
      <dgm:spPr/>
      <dgm:t>
        <a:bodyPr/>
        <a:lstStyle/>
        <a:p>
          <a:endParaRPr lang="en-US"/>
        </a:p>
      </dgm:t>
    </dgm:pt>
    <dgm:pt modelId="{DADC79AA-900A-418A-AE6A-7F4A1F1561CD}" type="sibTrans" cxnId="{447EA101-ADF2-4E61-81F1-97B39D8C19FD}">
      <dgm:prSet/>
      <dgm:spPr/>
      <dgm:t>
        <a:bodyPr/>
        <a:lstStyle/>
        <a:p>
          <a:endParaRPr lang="en-US"/>
        </a:p>
      </dgm:t>
    </dgm:pt>
    <dgm:pt modelId="{AC34E168-EAD9-415D-A969-0AC4DC69D26C}">
      <dgm:prSet/>
      <dgm:spPr/>
      <dgm:t>
        <a:bodyPr/>
        <a:lstStyle/>
        <a:p>
          <a:r>
            <a:rPr lang="en-US" b="1"/>
            <a:t>Protect (PR)</a:t>
          </a:r>
          <a:r>
            <a:rPr lang="en-US"/>
            <a:t> function involves implementing safeguards to manage the identified risks, helping to prevent or reduce the likelihood of cybersecurity incidents. </a:t>
          </a:r>
        </a:p>
      </dgm:t>
    </dgm:pt>
    <dgm:pt modelId="{3FF5A5C8-2A1D-4DF8-823B-F6FB26443BFB}" type="parTrans" cxnId="{7F3ECA0C-A4A6-4433-ABD8-417EFD681D09}">
      <dgm:prSet/>
      <dgm:spPr/>
      <dgm:t>
        <a:bodyPr/>
        <a:lstStyle/>
        <a:p>
          <a:endParaRPr lang="en-US"/>
        </a:p>
      </dgm:t>
    </dgm:pt>
    <dgm:pt modelId="{0086D1E8-575C-470E-8716-2E6111F0A192}" type="sibTrans" cxnId="{7F3ECA0C-A4A6-4433-ABD8-417EFD681D09}">
      <dgm:prSet/>
      <dgm:spPr/>
      <dgm:t>
        <a:bodyPr/>
        <a:lstStyle/>
        <a:p>
          <a:endParaRPr lang="en-US"/>
        </a:p>
      </dgm:t>
    </dgm:pt>
    <dgm:pt modelId="{A381AC36-566D-43F7-94A1-40C5348ED80F}">
      <dgm:prSet/>
      <dgm:spPr/>
      <dgm:t>
        <a:bodyPr/>
        <a:lstStyle/>
        <a:p>
          <a:r>
            <a:rPr lang="en-US" b="1"/>
            <a:t>Detect (DE)</a:t>
          </a:r>
          <a:r>
            <a:rPr lang="en-US"/>
            <a:t> function ensures that organizations have the capabilities to identify and analyze potential cybersecurity threats or incidents in a timely manner. </a:t>
          </a:r>
        </a:p>
      </dgm:t>
    </dgm:pt>
    <dgm:pt modelId="{49343E52-EB9E-4BA2-8F21-CDDED29B7448}" type="parTrans" cxnId="{2D1E27DE-D037-477C-BCBE-963EEB6A8A44}">
      <dgm:prSet/>
      <dgm:spPr/>
      <dgm:t>
        <a:bodyPr/>
        <a:lstStyle/>
        <a:p>
          <a:endParaRPr lang="en-US"/>
        </a:p>
      </dgm:t>
    </dgm:pt>
    <dgm:pt modelId="{FEAEF8AC-096A-48C4-87F6-33812C441391}" type="sibTrans" cxnId="{2D1E27DE-D037-477C-BCBE-963EEB6A8A44}">
      <dgm:prSet/>
      <dgm:spPr/>
      <dgm:t>
        <a:bodyPr/>
        <a:lstStyle/>
        <a:p>
          <a:endParaRPr lang="en-US"/>
        </a:p>
      </dgm:t>
    </dgm:pt>
    <dgm:pt modelId="{F836C6C2-314C-4EE6-9826-C5668E252679}">
      <dgm:prSet/>
      <dgm:spPr/>
      <dgm:t>
        <a:bodyPr/>
        <a:lstStyle/>
        <a:p>
          <a:r>
            <a:rPr lang="en-US" b="1"/>
            <a:t>Respond (RS)</a:t>
          </a:r>
          <a:r>
            <a:rPr lang="en-US"/>
            <a:t> function comes into play, guiding organizations in taking action to contain and mitigate the impact of cybersecurity incidents.  </a:t>
          </a:r>
        </a:p>
      </dgm:t>
    </dgm:pt>
    <dgm:pt modelId="{6B422435-7533-4485-8266-973813084D58}" type="parTrans" cxnId="{6084021F-93AC-447B-99DA-2E80CBF6C074}">
      <dgm:prSet/>
      <dgm:spPr/>
      <dgm:t>
        <a:bodyPr/>
        <a:lstStyle/>
        <a:p>
          <a:endParaRPr lang="en-US"/>
        </a:p>
      </dgm:t>
    </dgm:pt>
    <dgm:pt modelId="{2285AFB1-69E8-40C6-95D5-9E82BB2646DF}" type="sibTrans" cxnId="{6084021F-93AC-447B-99DA-2E80CBF6C074}">
      <dgm:prSet/>
      <dgm:spPr/>
      <dgm:t>
        <a:bodyPr/>
        <a:lstStyle/>
        <a:p>
          <a:endParaRPr lang="en-US"/>
        </a:p>
      </dgm:t>
    </dgm:pt>
    <dgm:pt modelId="{0706A406-D2DE-437B-8D9A-8241895B5EF4}">
      <dgm:prSet/>
      <dgm:spPr/>
      <dgm:t>
        <a:bodyPr/>
        <a:lstStyle/>
        <a:p>
          <a:r>
            <a:rPr lang="en-US" b="1"/>
            <a:t>Recover (RC)</a:t>
          </a:r>
          <a:r>
            <a:rPr lang="en-US"/>
            <a:t> function focuses on restoring affected assets and operations following a cybersecurity incident. </a:t>
          </a:r>
        </a:p>
      </dgm:t>
    </dgm:pt>
    <dgm:pt modelId="{71398115-194A-41E8-80AB-F397C444D1E6}" type="parTrans" cxnId="{E0D7ED23-44C5-41AD-8E98-7149A3465858}">
      <dgm:prSet/>
      <dgm:spPr/>
      <dgm:t>
        <a:bodyPr/>
        <a:lstStyle/>
        <a:p>
          <a:endParaRPr lang="en-US"/>
        </a:p>
      </dgm:t>
    </dgm:pt>
    <dgm:pt modelId="{F87757D4-FF09-4FBE-857D-E4EAF0698963}" type="sibTrans" cxnId="{E0D7ED23-44C5-41AD-8E98-7149A3465858}">
      <dgm:prSet/>
      <dgm:spPr/>
      <dgm:t>
        <a:bodyPr/>
        <a:lstStyle/>
        <a:p>
          <a:endParaRPr lang="en-US"/>
        </a:p>
      </dgm:t>
    </dgm:pt>
    <dgm:pt modelId="{94C37F1F-8268-4119-AB74-5AF0EA760683}" type="pres">
      <dgm:prSet presAssocID="{BE71556A-C1EB-4E24-B921-554E4EDD0A5C}" presName="Name0" presStyleCnt="0">
        <dgm:presLayoutVars>
          <dgm:dir/>
          <dgm:resizeHandles val="exact"/>
        </dgm:presLayoutVars>
      </dgm:prSet>
      <dgm:spPr/>
    </dgm:pt>
    <dgm:pt modelId="{CF58DEA8-90E6-4AEE-997E-0AA0D93144ED}" type="pres">
      <dgm:prSet presAssocID="{E0BFDE31-0FA4-4255-906E-C13310CF213A}" presName="node" presStyleLbl="node1" presStyleIdx="0" presStyleCnt="6">
        <dgm:presLayoutVars>
          <dgm:bulletEnabled val="1"/>
        </dgm:presLayoutVars>
      </dgm:prSet>
      <dgm:spPr/>
    </dgm:pt>
    <dgm:pt modelId="{801A2118-232C-40C4-9710-9808245D0921}" type="pres">
      <dgm:prSet presAssocID="{F343EC4B-1B07-4565-BDC8-D57358005CE2}" presName="sibTrans" presStyleLbl="sibTrans1D1" presStyleIdx="0" presStyleCnt="5"/>
      <dgm:spPr/>
    </dgm:pt>
    <dgm:pt modelId="{C942C38A-25C6-4C3E-9E99-F187CB4DC2F9}" type="pres">
      <dgm:prSet presAssocID="{F343EC4B-1B07-4565-BDC8-D57358005CE2}" presName="connectorText" presStyleLbl="sibTrans1D1" presStyleIdx="0" presStyleCnt="5"/>
      <dgm:spPr/>
    </dgm:pt>
    <dgm:pt modelId="{FC2B182C-97EB-4864-BBF2-B716D1FB9545}" type="pres">
      <dgm:prSet presAssocID="{E4ED1EBC-6F74-4017-A3C1-672620CE23A8}" presName="node" presStyleLbl="node1" presStyleIdx="1" presStyleCnt="6">
        <dgm:presLayoutVars>
          <dgm:bulletEnabled val="1"/>
        </dgm:presLayoutVars>
      </dgm:prSet>
      <dgm:spPr/>
    </dgm:pt>
    <dgm:pt modelId="{5F38F143-9B36-4E1A-B3BC-77E6030463CE}" type="pres">
      <dgm:prSet presAssocID="{DADC79AA-900A-418A-AE6A-7F4A1F1561CD}" presName="sibTrans" presStyleLbl="sibTrans1D1" presStyleIdx="1" presStyleCnt="5"/>
      <dgm:spPr/>
    </dgm:pt>
    <dgm:pt modelId="{AF70F0F2-8C88-4677-9FE6-B26CFCBD96CF}" type="pres">
      <dgm:prSet presAssocID="{DADC79AA-900A-418A-AE6A-7F4A1F1561CD}" presName="connectorText" presStyleLbl="sibTrans1D1" presStyleIdx="1" presStyleCnt="5"/>
      <dgm:spPr/>
    </dgm:pt>
    <dgm:pt modelId="{8645B9F1-912E-4F7B-8A76-7C3A55DAC746}" type="pres">
      <dgm:prSet presAssocID="{AC34E168-EAD9-415D-A969-0AC4DC69D26C}" presName="node" presStyleLbl="node1" presStyleIdx="2" presStyleCnt="6">
        <dgm:presLayoutVars>
          <dgm:bulletEnabled val="1"/>
        </dgm:presLayoutVars>
      </dgm:prSet>
      <dgm:spPr/>
    </dgm:pt>
    <dgm:pt modelId="{9E87EEFF-864C-4A24-9FBA-61F0084FCE5A}" type="pres">
      <dgm:prSet presAssocID="{0086D1E8-575C-470E-8716-2E6111F0A192}" presName="sibTrans" presStyleLbl="sibTrans1D1" presStyleIdx="2" presStyleCnt="5"/>
      <dgm:spPr/>
    </dgm:pt>
    <dgm:pt modelId="{1814DEBC-5E51-44F4-8661-10F17363CB81}" type="pres">
      <dgm:prSet presAssocID="{0086D1E8-575C-470E-8716-2E6111F0A192}" presName="connectorText" presStyleLbl="sibTrans1D1" presStyleIdx="2" presStyleCnt="5"/>
      <dgm:spPr/>
    </dgm:pt>
    <dgm:pt modelId="{5228D624-DB5C-43CF-A888-B86A5F9BFC9A}" type="pres">
      <dgm:prSet presAssocID="{A381AC36-566D-43F7-94A1-40C5348ED80F}" presName="node" presStyleLbl="node1" presStyleIdx="3" presStyleCnt="6">
        <dgm:presLayoutVars>
          <dgm:bulletEnabled val="1"/>
        </dgm:presLayoutVars>
      </dgm:prSet>
      <dgm:spPr/>
    </dgm:pt>
    <dgm:pt modelId="{2725F6F0-78E8-4F95-9C48-A2FDB55DF176}" type="pres">
      <dgm:prSet presAssocID="{FEAEF8AC-096A-48C4-87F6-33812C441391}" presName="sibTrans" presStyleLbl="sibTrans1D1" presStyleIdx="3" presStyleCnt="5"/>
      <dgm:spPr/>
    </dgm:pt>
    <dgm:pt modelId="{07C4CCED-649D-4663-A468-DF2B850FBE7F}" type="pres">
      <dgm:prSet presAssocID="{FEAEF8AC-096A-48C4-87F6-33812C441391}" presName="connectorText" presStyleLbl="sibTrans1D1" presStyleIdx="3" presStyleCnt="5"/>
      <dgm:spPr/>
    </dgm:pt>
    <dgm:pt modelId="{9C8B90B4-0790-429E-9738-CED9FD21D791}" type="pres">
      <dgm:prSet presAssocID="{F836C6C2-314C-4EE6-9826-C5668E252679}" presName="node" presStyleLbl="node1" presStyleIdx="4" presStyleCnt="6">
        <dgm:presLayoutVars>
          <dgm:bulletEnabled val="1"/>
        </dgm:presLayoutVars>
      </dgm:prSet>
      <dgm:spPr/>
    </dgm:pt>
    <dgm:pt modelId="{C7E7E06D-53B1-4BB6-8764-D92A12032EFA}" type="pres">
      <dgm:prSet presAssocID="{2285AFB1-69E8-40C6-95D5-9E82BB2646DF}" presName="sibTrans" presStyleLbl="sibTrans1D1" presStyleIdx="4" presStyleCnt="5"/>
      <dgm:spPr/>
    </dgm:pt>
    <dgm:pt modelId="{8C32557F-0DF3-465C-9C00-DCF007D92DD6}" type="pres">
      <dgm:prSet presAssocID="{2285AFB1-69E8-40C6-95D5-9E82BB2646DF}" presName="connectorText" presStyleLbl="sibTrans1D1" presStyleIdx="4" presStyleCnt="5"/>
      <dgm:spPr/>
    </dgm:pt>
    <dgm:pt modelId="{EE1DDAC6-26AC-4C70-83CF-566289AAE167}" type="pres">
      <dgm:prSet presAssocID="{0706A406-D2DE-437B-8D9A-8241895B5EF4}" presName="node" presStyleLbl="node1" presStyleIdx="5" presStyleCnt="6">
        <dgm:presLayoutVars>
          <dgm:bulletEnabled val="1"/>
        </dgm:presLayoutVars>
      </dgm:prSet>
      <dgm:spPr/>
    </dgm:pt>
  </dgm:ptLst>
  <dgm:cxnLst>
    <dgm:cxn modelId="{447EA101-ADF2-4E61-81F1-97B39D8C19FD}" srcId="{BE71556A-C1EB-4E24-B921-554E4EDD0A5C}" destId="{E4ED1EBC-6F74-4017-A3C1-672620CE23A8}" srcOrd="1" destOrd="0" parTransId="{BC2793BF-D4C6-4070-87CF-58AA2060425B}" sibTransId="{DADC79AA-900A-418A-AE6A-7F4A1F1561CD}"/>
    <dgm:cxn modelId="{21F63702-F7C0-41A5-BF48-C98109EE3C35}" type="presOf" srcId="{0706A406-D2DE-437B-8D9A-8241895B5EF4}" destId="{EE1DDAC6-26AC-4C70-83CF-566289AAE167}" srcOrd="0" destOrd="0" presId="urn:microsoft.com/office/officeart/2016/7/layout/RepeatingBendingProcessNew"/>
    <dgm:cxn modelId="{CCFF6503-5ABA-44B1-A857-581891699824}" type="presOf" srcId="{2285AFB1-69E8-40C6-95D5-9E82BB2646DF}" destId="{C7E7E06D-53B1-4BB6-8764-D92A12032EFA}" srcOrd="0" destOrd="0" presId="urn:microsoft.com/office/officeart/2016/7/layout/RepeatingBendingProcessNew"/>
    <dgm:cxn modelId="{8074CA03-3C8E-45CF-9BF1-D750B2AAEBD1}" type="presOf" srcId="{FEAEF8AC-096A-48C4-87F6-33812C441391}" destId="{07C4CCED-649D-4663-A468-DF2B850FBE7F}" srcOrd="1" destOrd="0" presId="urn:microsoft.com/office/officeart/2016/7/layout/RepeatingBendingProcessNew"/>
    <dgm:cxn modelId="{4CEFB306-9233-4965-8ADC-1424B84B2842}" srcId="{BE71556A-C1EB-4E24-B921-554E4EDD0A5C}" destId="{E0BFDE31-0FA4-4255-906E-C13310CF213A}" srcOrd="0" destOrd="0" parTransId="{5D2AE680-3834-4676-A694-25746E667264}" sibTransId="{F343EC4B-1B07-4565-BDC8-D57358005CE2}"/>
    <dgm:cxn modelId="{A3ADA609-36A0-449A-97C5-23D756EF85A0}" type="presOf" srcId="{BE71556A-C1EB-4E24-B921-554E4EDD0A5C}" destId="{94C37F1F-8268-4119-AB74-5AF0EA760683}" srcOrd="0" destOrd="0" presId="urn:microsoft.com/office/officeart/2016/7/layout/RepeatingBendingProcessNew"/>
    <dgm:cxn modelId="{7F3ECA0C-A4A6-4433-ABD8-417EFD681D09}" srcId="{BE71556A-C1EB-4E24-B921-554E4EDD0A5C}" destId="{AC34E168-EAD9-415D-A969-0AC4DC69D26C}" srcOrd="2" destOrd="0" parTransId="{3FF5A5C8-2A1D-4DF8-823B-F6FB26443BFB}" sibTransId="{0086D1E8-575C-470E-8716-2E6111F0A192}"/>
    <dgm:cxn modelId="{41AA180E-872C-45C0-8695-6E96E0611A08}" type="presOf" srcId="{E4ED1EBC-6F74-4017-A3C1-672620CE23A8}" destId="{FC2B182C-97EB-4864-BBF2-B716D1FB9545}" srcOrd="0" destOrd="0" presId="urn:microsoft.com/office/officeart/2016/7/layout/RepeatingBendingProcessNew"/>
    <dgm:cxn modelId="{653D1716-9391-4E33-B1F6-E4FF2030959C}" type="presOf" srcId="{AC34E168-EAD9-415D-A969-0AC4DC69D26C}" destId="{8645B9F1-912E-4F7B-8A76-7C3A55DAC746}" srcOrd="0" destOrd="0" presId="urn:microsoft.com/office/officeart/2016/7/layout/RepeatingBendingProcessNew"/>
    <dgm:cxn modelId="{8B103819-C703-4EDA-8480-AB614C8D2BDF}" type="presOf" srcId="{0086D1E8-575C-470E-8716-2E6111F0A192}" destId="{9E87EEFF-864C-4A24-9FBA-61F0084FCE5A}" srcOrd="0" destOrd="0" presId="urn:microsoft.com/office/officeart/2016/7/layout/RepeatingBendingProcessNew"/>
    <dgm:cxn modelId="{6084021F-93AC-447B-99DA-2E80CBF6C074}" srcId="{BE71556A-C1EB-4E24-B921-554E4EDD0A5C}" destId="{F836C6C2-314C-4EE6-9826-C5668E252679}" srcOrd="4" destOrd="0" parTransId="{6B422435-7533-4485-8266-973813084D58}" sibTransId="{2285AFB1-69E8-40C6-95D5-9E82BB2646DF}"/>
    <dgm:cxn modelId="{E0D7ED23-44C5-41AD-8E98-7149A3465858}" srcId="{BE71556A-C1EB-4E24-B921-554E4EDD0A5C}" destId="{0706A406-D2DE-437B-8D9A-8241895B5EF4}" srcOrd="5" destOrd="0" parTransId="{71398115-194A-41E8-80AB-F397C444D1E6}" sibTransId="{F87757D4-FF09-4FBE-857D-E4EAF0698963}"/>
    <dgm:cxn modelId="{0632662D-6E36-411A-9A82-BB9AB768A69C}" type="presOf" srcId="{DADC79AA-900A-418A-AE6A-7F4A1F1561CD}" destId="{AF70F0F2-8C88-4677-9FE6-B26CFCBD96CF}" srcOrd="1" destOrd="0" presId="urn:microsoft.com/office/officeart/2016/7/layout/RepeatingBendingProcessNew"/>
    <dgm:cxn modelId="{23AE7C35-4A93-4E77-834C-1DDED6F78AE7}" type="presOf" srcId="{E0BFDE31-0FA4-4255-906E-C13310CF213A}" destId="{CF58DEA8-90E6-4AEE-997E-0AA0D93144ED}" srcOrd="0" destOrd="0" presId="urn:microsoft.com/office/officeart/2016/7/layout/RepeatingBendingProcessNew"/>
    <dgm:cxn modelId="{D690F944-3C6E-481A-872C-FAACBB8D3ADE}" type="presOf" srcId="{A381AC36-566D-43F7-94A1-40C5348ED80F}" destId="{5228D624-DB5C-43CF-A888-B86A5F9BFC9A}" srcOrd="0" destOrd="0" presId="urn:microsoft.com/office/officeart/2016/7/layout/RepeatingBendingProcessNew"/>
    <dgm:cxn modelId="{6EA5CA7F-84F9-4534-A8FE-30B5FBB50B27}" type="presOf" srcId="{2285AFB1-69E8-40C6-95D5-9E82BB2646DF}" destId="{8C32557F-0DF3-465C-9C00-DCF007D92DD6}" srcOrd="1" destOrd="0" presId="urn:microsoft.com/office/officeart/2016/7/layout/RepeatingBendingProcessNew"/>
    <dgm:cxn modelId="{EB2BEB90-1C97-4368-A5AB-A7B9734B3DE1}" type="presOf" srcId="{F343EC4B-1B07-4565-BDC8-D57358005CE2}" destId="{C942C38A-25C6-4C3E-9E99-F187CB4DC2F9}" srcOrd="1" destOrd="0" presId="urn:microsoft.com/office/officeart/2016/7/layout/RepeatingBendingProcessNew"/>
    <dgm:cxn modelId="{D1DB44A8-2C50-46BB-8FF5-498EF412D588}" type="presOf" srcId="{FEAEF8AC-096A-48C4-87F6-33812C441391}" destId="{2725F6F0-78E8-4F95-9C48-A2FDB55DF176}" srcOrd="0" destOrd="0" presId="urn:microsoft.com/office/officeart/2016/7/layout/RepeatingBendingProcessNew"/>
    <dgm:cxn modelId="{5BD7AEBB-0F7F-4304-9612-4B313D2F7298}" type="presOf" srcId="{F343EC4B-1B07-4565-BDC8-D57358005CE2}" destId="{801A2118-232C-40C4-9710-9808245D0921}" srcOrd="0" destOrd="0" presId="urn:microsoft.com/office/officeart/2016/7/layout/RepeatingBendingProcessNew"/>
    <dgm:cxn modelId="{A5C558C5-7C2B-4B2C-81BD-7AE81C6B741D}" type="presOf" srcId="{F836C6C2-314C-4EE6-9826-C5668E252679}" destId="{9C8B90B4-0790-429E-9738-CED9FD21D791}" srcOrd="0" destOrd="0" presId="urn:microsoft.com/office/officeart/2016/7/layout/RepeatingBendingProcessNew"/>
    <dgm:cxn modelId="{FB52F2DD-DE5C-45E2-BDE7-3CC103AB45F1}" type="presOf" srcId="{0086D1E8-575C-470E-8716-2E6111F0A192}" destId="{1814DEBC-5E51-44F4-8661-10F17363CB81}" srcOrd="1" destOrd="0" presId="urn:microsoft.com/office/officeart/2016/7/layout/RepeatingBendingProcessNew"/>
    <dgm:cxn modelId="{2D1E27DE-D037-477C-BCBE-963EEB6A8A44}" srcId="{BE71556A-C1EB-4E24-B921-554E4EDD0A5C}" destId="{A381AC36-566D-43F7-94A1-40C5348ED80F}" srcOrd="3" destOrd="0" parTransId="{49343E52-EB9E-4BA2-8F21-CDDED29B7448}" sibTransId="{FEAEF8AC-096A-48C4-87F6-33812C441391}"/>
    <dgm:cxn modelId="{001045E7-CFB8-4288-8F8D-4F02F53A94CB}" type="presOf" srcId="{DADC79AA-900A-418A-AE6A-7F4A1F1561CD}" destId="{5F38F143-9B36-4E1A-B3BC-77E6030463CE}" srcOrd="0" destOrd="0" presId="urn:microsoft.com/office/officeart/2016/7/layout/RepeatingBendingProcessNew"/>
    <dgm:cxn modelId="{DAA7A66A-2483-49F8-A6F0-81ED4173596D}" type="presParOf" srcId="{94C37F1F-8268-4119-AB74-5AF0EA760683}" destId="{CF58DEA8-90E6-4AEE-997E-0AA0D93144ED}" srcOrd="0" destOrd="0" presId="urn:microsoft.com/office/officeart/2016/7/layout/RepeatingBendingProcessNew"/>
    <dgm:cxn modelId="{D10C6D38-91BF-4C04-BADE-A5821F645113}" type="presParOf" srcId="{94C37F1F-8268-4119-AB74-5AF0EA760683}" destId="{801A2118-232C-40C4-9710-9808245D0921}" srcOrd="1" destOrd="0" presId="urn:microsoft.com/office/officeart/2016/7/layout/RepeatingBendingProcessNew"/>
    <dgm:cxn modelId="{A13F6DE0-6F11-4B95-92ED-1FCCC2813355}" type="presParOf" srcId="{801A2118-232C-40C4-9710-9808245D0921}" destId="{C942C38A-25C6-4C3E-9E99-F187CB4DC2F9}" srcOrd="0" destOrd="0" presId="urn:microsoft.com/office/officeart/2016/7/layout/RepeatingBendingProcessNew"/>
    <dgm:cxn modelId="{22720B44-CAE9-4818-BF2B-B5F54ACCCDA4}" type="presParOf" srcId="{94C37F1F-8268-4119-AB74-5AF0EA760683}" destId="{FC2B182C-97EB-4864-BBF2-B716D1FB9545}" srcOrd="2" destOrd="0" presId="urn:microsoft.com/office/officeart/2016/7/layout/RepeatingBendingProcessNew"/>
    <dgm:cxn modelId="{481AB1D4-4F9D-4ECB-ACA6-1301A891A1EB}" type="presParOf" srcId="{94C37F1F-8268-4119-AB74-5AF0EA760683}" destId="{5F38F143-9B36-4E1A-B3BC-77E6030463CE}" srcOrd="3" destOrd="0" presId="urn:microsoft.com/office/officeart/2016/7/layout/RepeatingBendingProcessNew"/>
    <dgm:cxn modelId="{CD4B3B76-0932-479A-AFB1-C4BC525B2790}" type="presParOf" srcId="{5F38F143-9B36-4E1A-B3BC-77E6030463CE}" destId="{AF70F0F2-8C88-4677-9FE6-B26CFCBD96CF}" srcOrd="0" destOrd="0" presId="urn:microsoft.com/office/officeart/2016/7/layout/RepeatingBendingProcessNew"/>
    <dgm:cxn modelId="{A9616151-E6A9-4D9D-98B5-B73FC94F2DCB}" type="presParOf" srcId="{94C37F1F-8268-4119-AB74-5AF0EA760683}" destId="{8645B9F1-912E-4F7B-8A76-7C3A55DAC746}" srcOrd="4" destOrd="0" presId="urn:microsoft.com/office/officeart/2016/7/layout/RepeatingBendingProcessNew"/>
    <dgm:cxn modelId="{2A29E9ED-FCFB-4CC4-A549-5C284FD0E64B}" type="presParOf" srcId="{94C37F1F-8268-4119-AB74-5AF0EA760683}" destId="{9E87EEFF-864C-4A24-9FBA-61F0084FCE5A}" srcOrd="5" destOrd="0" presId="urn:microsoft.com/office/officeart/2016/7/layout/RepeatingBendingProcessNew"/>
    <dgm:cxn modelId="{E90F2959-49AB-4C75-990D-B8B81C8E5A10}" type="presParOf" srcId="{9E87EEFF-864C-4A24-9FBA-61F0084FCE5A}" destId="{1814DEBC-5E51-44F4-8661-10F17363CB81}" srcOrd="0" destOrd="0" presId="urn:microsoft.com/office/officeart/2016/7/layout/RepeatingBendingProcessNew"/>
    <dgm:cxn modelId="{1E9024E8-48A0-46A5-A943-BD4A4F97526A}" type="presParOf" srcId="{94C37F1F-8268-4119-AB74-5AF0EA760683}" destId="{5228D624-DB5C-43CF-A888-B86A5F9BFC9A}" srcOrd="6" destOrd="0" presId="urn:microsoft.com/office/officeart/2016/7/layout/RepeatingBendingProcessNew"/>
    <dgm:cxn modelId="{2EC0CE01-3034-4AD1-8D59-6FEAFE18EFBA}" type="presParOf" srcId="{94C37F1F-8268-4119-AB74-5AF0EA760683}" destId="{2725F6F0-78E8-4F95-9C48-A2FDB55DF176}" srcOrd="7" destOrd="0" presId="urn:microsoft.com/office/officeart/2016/7/layout/RepeatingBendingProcessNew"/>
    <dgm:cxn modelId="{603C5224-175C-41CE-B6CF-C3B8202DD69F}" type="presParOf" srcId="{2725F6F0-78E8-4F95-9C48-A2FDB55DF176}" destId="{07C4CCED-649D-4663-A468-DF2B850FBE7F}" srcOrd="0" destOrd="0" presId="urn:microsoft.com/office/officeart/2016/7/layout/RepeatingBendingProcessNew"/>
    <dgm:cxn modelId="{738E960D-F458-4E98-8221-A581AAD5DEC4}" type="presParOf" srcId="{94C37F1F-8268-4119-AB74-5AF0EA760683}" destId="{9C8B90B4-0790-429E-9738-CED9FD21D791}" srcOrd="8" destOrd="0" presId="urn:microsoft.com/office/officeart/2016/7/layout/RepeatingBendingProcessNew"/>
    <dgm:cxn modelId="{377BDBA2-2710-400E-8D54-5BCF0D45DC4A}" type="presParOf" srcId="{94C37F1F-8268-4119-AB74-5AF0EA760683}" destId="{C7E7E06D-53B1-4BB6-8764-D92A12032EFA}" srcOrd="9" destOrd="0" presId="urn:microsoft.com/office/officeart/2016/7/layout/RepeatingBendingProcessNew"/>
    <dgm:cxn modelId="{AB80C331-E95C-4C05-9A5D-DDEF6CA653CB}" type="presParOf" srcId="{C7E7E06D-53B1-4BB6-8764-D92A12032EFA}" destId="{8C32557F-0DF3-465C-9C00-DCF007D92DD6}" srcOrd="0" destOrd="0" presId="urn:microsoft.com/office/officeart/2016/7/layout/RepeatingBendingProcessNew"/>
    <dgm:cxn modelId="{40A1CDCB-E1F4-4771-B81A-942DC6F66A9E}" type="presParOf" srcId="{94C37F1F-8268-4119-AB74-5AF0EA760683}" destId="{EE1DDAC6-26AC-4C70-83CF-566289AAE16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5A6197-B6E7-448F-8F87-9E437148F4CD}"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BE00BDE5-66CC-499D-ACDB-5BE439C91C50}">
      <dgm:prSet/>
      <dgm:spPr/>
      <dgm:t>
        <a:bodyPr/>
        <a:lstStyle/>
        <a:p>
          <a:r>
            <a:rPr lang="en-US" b="1"/>
            <a:t>Methodology Categorized into Four Phases: </a:t>
          </a:r>
          <a:endParaRPr lang="en-US"/>
        </a:p>
      </dgm:t>
    </dgm:pt>
    <dgm:pt modelId="{3A9DB688-33C9-45F1-984A-4538ED8CE009}" type="parTrans" cxnId="{99BCB8C3-90ED-4214-AA1E-E86E1FFFF258}">
      <dgm:prSet/>
      <dgm:spPr/>
      <dgm:t>
        <a:bodyPr/>
        <a:lstStyle/>
        <a:p>
          <a:endParaRPr lang="en-US"/>
        </a:p>
      </dgm:t>
    </dgm:pt>
    <dgm:pt modelId="{9BA72099-D104-4F59-AB81-3F15B9D1D619}" type="sibTrans" cxnId="{99BCB8C3-90ED-4214-AA1E-E86E1FFFF258}">
      <dgm:prSet/>
      <dgm:spPr/>
      <dgm:t>
        <a:bodyPr/>
        <a:lstStyle/>
        <a:p>
          <a:endParaRPr lang="en-US"/>
        </a:p>
      </dgm:t>
    </dgm:pt>
    <dgm:pt modelId="{F14ACD5E-39E1-43C9-81B4-E2B24FEE6860}">
      <dgm:prSet/>
      <dgm:spPr/>
      <dgm:t>
        <a:bodyPr/>
        <a:lstStyle/>
        <a:p>
          <a:r>
            <a:rPr lang="en-US" b="1"/>
            <a:t>Preparation</a:t>
          </a:r>
          <a:r>
            <a:rPr lang="en-US"/>
            <a:t>: Identify system boundaries, assets at risk.</a:t>
          </a:r>
        </a:p>
      </dgm:t>
    </dgm:pt>
    <dgm:pt modelId="{430BD021-2664-458D-8D00-DB156D59A86B}" type="parTrans" cxnId="{AFD8C96B-90CF-4015-9224-BD27AE7C6115}">
      <dgm:prSet/>
      <dgm:spPr/>
      <dgm:t>
        <a:bodyPr/>
        <a:lstStyle/>
        <a:p>
          <a:endParaRPr lang="en-US"/>
        </a:p>
      </dgm:t>
    </dgm:pt>
    <dgm:pt modelId="{317C0E48-8332-4B70-BF20-6F7A7BE96DEB}" type="sibTrans" cxnId="{AFD8C96B-90CF-4015-9224-BD27AE7C6115}">
      <dgm:prSet/>
      <dgm:spPr/>
      <dgm:t>
        <a:bodyPr/>
        <a:lstStyle/>
        <a:p>
          <a:endParaRPr lang="en-US"/>
        </a:p>
      </dgm:t>
    </dgm:pt>
    <dgm:pt modelId="{A3013976-56F7-428C-8CE7-F7DE8F1E1ED0}">
      <dgm:prSet/>
      <dgm:spPr/>
      <dgm:t>
        <a:bodyPr/>
        <a:lstStyle/>
        <a:p>
          <a:r>
            <a:rPr lang="en-US" b="1"/>
            <a:t>Assessment</a:t>
          </a:r>
          <a:r>
            <a:rPr lang="en-US"/>
            <a:t>: Identify threats and vulnerabilities, analyze likelihood and impact</a:t>
          </a:r>
        </a:p>
      </dgm:t>
    </dgm:pt>
    <dgm:pt modelId="{26A8EE84-4697-4713-BCC7-315A4A865118}" type="parTrans" cxnId="{B825C421-4186-4F51-816E-C78299F6AF6C}">
      <dgm:prSet/>
      <dgm:spPr/>
      <dgm:t>
        <a:bodyPr/>
        <a:lstStyle/>
        <a:p>
          <a:endParaRPr lang="en-US"/>
        </a:p>
      </dgm:t>
    </dgm:pt>
    <dgm:pt modelId="{555513CB-5B91-4FAF-965A-9FBF87D8D662}" type="sibTrans" cxnId="{B825C421-4186-4F51-816E-C78299F6AF6C}">
      <dgm:prSet/>
      <dgm:spPr/>
      <dgm:t>
        <a:bodyPr/>
        <a:lstStyle/>
        <a:p>
          <a:endParaRPr lang="en-US"/>
        </a:p>
      </dgm:t>
    </dgm:pt>
    <dgm:pt modelId="{B15B9A6A-F45B-4488-AACF-A681265A69BD}">
      <dgm:prSet/>
      <dgm:spPr/>
      <dgm:t>
        <a:bodyPr/>
        <a:lstStyle/>
        <a:p>
          <a:r>
            <a:rPr lang="en-US" b="1"/>
            <a:t>Mitigation</a:t>
          </a:r>
          <a:r>
            <a:rPr lang="en-US"/>
            <a:t>: Select and implement controls.</a:t>
          </a:r>
        </a:p>
      </dgm:t>
    </dgm:pt>
    <dgm:pt modelId="{319B0D19-57E6-4347-BE14-2FB2A7DAAC2F}" type="parTrans" cxnId="{7EAC56EA-8C37-4E13-803F-5672BA1D69BB}">
      <dgm:prSet/>
      <dgm:spPr/>
      <dgm:t>
        <a:bodyPr/>
        <a:lstStyle/>
        <a:p>
          <a:endParaRPr lang="en-US"/>
        </a:p>
      </dgm:t>
    </dgm:pt>
    <dgm:pt modelId="{AB0C083B-FC14-47BB-B3A8-67FABD3BDC9C}" type="sibTrans" cxnId="{7EAC56EA-8C37-4E13-803F-5672BA1D69BB}">
      <dgm:prSet/>
      <dgm:spPr/>
      <dgm:t>
        <a:bodyPr/>
        <a:lstStyle/>
        <a:p>
          <a:endParaRPr lang="en-US"/>
        </a:p>
      </dgm:t>
    </dgm:pt>
    <dgm:pt modelId="{5A3F2EEB-F27A-4F8F-B8ED-6D77D9F20AF1}">
      <dgm:prSet/>
      <dgm:spPr/>
      <dgm:t>
        <a:bodyPr/>
        <a:lstStyle/>
        <a:p>
          <a:r>
            <a:rPr lang="en-US" b="1"/>
            <a:t>Monitoring</a:t>
          </a:r>
          <a:r>
            <a:rPr lang="en-US"/>
            <a:t>: Continuous monitoring and periodic review.</a:t>
          </a:r>
        </a:p>
      </dgm:t>
    </dgm:pt>
    <dgm:pt modelId="{051AFA97-F25D-4BA1-9BEB-6C48ECA3ED98}" type="parTrans" cxnId="{3F0CB8E2-0DAB-4541-9F9E-21B63EA43925}">
      <dgm:prSet/>
      <dgm:spPr/>
      <dgm:t>
        <a:bodyPr/>
        <a:lstStyle/>
        <a:p>
          <a:endParaRPr lang="en-US"/>
        </a:p>
      </dgm:t>
    </dgm:pt>
    <dgm:pt modelId="{193A123A-0261-48DB-9233-0F3B11A6C22F}" type="sibTrans" cxnId="{3F0CB8E2-0DAB-4541-9F9E-21B63EA43925}">
      <dgm:prSet/>
      <dgm:spPr/>
      <dgm:t>
        <a:bodyPr/>
        <a:lstStyle/>
        <a:p>
          <a:endParaRPr lang="en-US"/>
        </a:p>
      </dgm:t>
    </dgm:pt>
    <dgm:pt modelId="{E3484A12-02C8-4BF5-8F52-9282E4BD0C07}" type="pres">
      <dgm:prSet presAssocID="{525A6197-B6E7-448F-8F87-9E437148F4CD}" presName="diagram" presStyleCnt="0">
        <dgm:presLayoutVars>
          <dgm:dir/>
          <dgm:resizeHandles val="exact"/>
        </dgm:presLayoutVars>
      </dgm:prSet>
      <dgm:spPr/>
    </dgm:pt>
    <dgm:pt modelId="{3CD394AD-9ABD-4F23-8602-276488CC794A}" type="pres">
      <dgm:prSet presAssocID="{BE00BDE5-66CC-499D-ACDB-5BE439C91C50}" presName="node" presStyleLbl="node1" presStyleIdx="0" presStyleCnt="5">
        <dgm:presLayoutVars>
          <dgm:bulletEnabled val="1"/>
        </dgm:presLayoutVars>
      </dgm:prSet>
      <dgm:spPr/>
    </dgm:pt>
    <dgm:pt modelId="{B67EADF6-B79A-4C7C-8EF4-FEA798B26905}" type="pres">
      <dgm:prSet presAssocID="{9BA72099-D104-4F59-AB81-3F15B9D1D619}" presName="sibTrans" presStyleLbl="sibTrans2D1" presStyleIdx="0" presStyleCnt="4"/>
      <dgm:spPr/>
    </dgm:pt>
    <dgm:pt modelId="{4690DE47-03CF-409B-88EF-7B1AD9BDEC65}" type="pres">
      <dgm:prSet presAssocID="{9BA72099-D104-4F59-AB81-3F15B9D1D619}" presName="connectorText" presStyleLbl="sibTrans2D1" presStyleIdx="0" presStyleCnt="4"/>
      <dgm:spPr/>
    </dgm:pt>
    <dgm:pt modelId="{FB8E3607-5ED4-40EA-B468-1E43E3F8A2F2}" type="pres">
      <dgm:prSet presAssocID="{F14ACD5E-39E1-43C9-81B4-E2B24FEE6860}" presName="node" presStyleLbl="node1" presStyleIdx="1" presStyleCnt="5">
        <dgm:presLayoutVars>
          <dgm:bulletEnabled val="1"/>
        </dgm:presLayoutVars>
      </dgm:prSet>
      <dgm:spPr/>
    </dgm:pt>
    <dgm:pt modelId="{D4E66736-EC3D-43DC-B965-806803DBD238}" type="pres">
      <dgm:prSet presAssocID="{317C0E48-8332-4B70-BF20-6F7A7BE96DEB}" presName="sibTrans" presStyleLbl="sibTrans2D1" presStyleIdx="1" presStyleCnt="4"/>
      <dgm:spPr/>
    </dgm:pt>
    <dgm:pt modelId="{EAEBC02A-505A-4C3E-A0A4-8DE6D60DB9E6}" type="pres">
      <dgm:prSet presAssocID="{317C0E48-8332-4B70-BF20-6F7A7BE96DEB}" presName="connectorText" presStyleLbl="sibTrans2D1" presStyleIdx="1" presStyleCnt="4"/>
      <dgm:spPr/>
    </dgm:pt>
    <dgm:pt modelId="{C6E90E95-76B4-4B04-B19B-551F918E144A}" type="pres">
      <dgm:prSet presAssocID="{A3013976-56F7-428C-8CE7-F7DE8F1E1ED0}" presName="node" presStyleLbl="node1" presStyleIdx="2" presStyleCnt="5">
        <dgm:presLayoutVars>
          <dgm:bulletEnabled val="1"/>
        </dgm:presLayoutVars>
      </dgm:prSet>
      <dgm:spPr/>
    </dgm:pt>
    <dgm:pt modelId="{7A5AB8AB-AC0E-4A90-A0FA-BA52C49FD0AF}" type="pres">
      <dgm:prSet presAssocID="{555513CB-5B91-4FAF-965A-9FBF87D8D662}" presName="sibTrans" presStyleLbl="sibTrans2D1" presStyleIdx="2" presStyleCnt="4"/>
      <dgm:spPr/>
    </dgm:pt>
    <dgm:pt modelId="{C92D6313-2BE8-481F-A91D-5E7A752B6688}" type="pres">
      <dgm:prSet presAssocID="{555513CB-5B91-4FAF-965A-9FBF87D8D662}" presName="connectorText" presStyleLbl="sibTrans2D1" presStyleIdx="2" presStyleCnt="4"/>
      <dgm:spPr/>
    </dgm:pt>
    <dgm:pt modelId="{EB6717E5-1D57-4907-8250-27A169B667D0}" type="pres">
      <dgm:prSet presAssocID="{B15B9A6A-F45B-4488-AACF-A681265A69BD}" presName="node" presStyleLbl="node1" presStyleIdx="3" presStyleCnt="5">
        <dgm:presLayoutVars>
          <dgm:bulletEnabled val="1"/>
        </dgm:presLayoutVars>
      </dgm:prSet>
      <dgm:spPr/>
    </dgm:pt>
    <dgm:pt modelId="{5A12856D-4716-45B7-962C-B10F47ED0681}" type="pres">
      <dgm:prSet presAssocID="{AB0C083B-FC14-47BB-B3A8-67FABD3BDC9C}" presName="sibTrans" presStyleLbl="sibTrans2D1" presStyleIdx="3" presStyleCnt="4"/>
      <dgm:spPr/>
    </dgm:pt>
    <dgm:pt modelId="{4489626F-CDB0-4191-9610-E566A5DB899F}" type="pres">
      <dgm:prSet presAssocID="{AB0C083B-FC14-47BB-B3A8-67FABD3BDC9C}" presName="connectorText" presStyleLbl="sibTrans2D1" presStyleIdx="3" presStyleCnt="4"/>
      <dgm:spPr/>
    </dgm:pt>
    <dgm:pt modelId="{8160E6CC-2FE1-4945-8AEC-DBF34A515A6A}" type="pres">
      <dgm:prSet presAssocID="{5A3F2EEB-F27A-4F8F-B8ED-6D77D9F20AF1}" presName="node" presStyleLbl="node1" presStyleIdx="4" presStyleCnt="5">
        <dgm:presLayoutVars>
          <dgm:bulletEnabled val="1"/>
        </dgm:presLayoutVars>
      </dgm:prSet>
      <dgm:spPr/>
    </dgm:pt>
  </dgm:ptLst>
  <dgm:cxnLst>
    <dgm:cxn modelId="{A761E818-1559-4E19-AF24-6423FBEB4749}" type="presOf" srcId="{AB0C083B-FC14-47BB-B3A8-67FABD3BDC9C}" destId="{5A12856D-4716-45B7-962C-B10F47ED0681}" srcOrd="0" destOrd="0" presId="urn:microsoft.com/office/officeart/2005/8/layout/process5"/>
    <dgm:cxn modelId="{B825C421-4186-4F51-816E-C78299F6AF6C}" srcId="{525A6197-B6E7-448F-8F87-9E437148F4CD}" destId="{A3013976-56F7-428C-8CE7-F7DE8F1E1ED0}" srcOrd="2" destOrd="0" parTransId="{26A8EE84-4697-4713-BCC7-315A4A865118}" sibTransId="{555513CB-5B91-4FAF-965A-9FBF87D8D662}"/>
    <dgm:cxn modelId="{B1F0A637-E95A-4600-B2BB-F190311ED4D3}" type="presOf" srcId="{317C0E48-8332-4B70-BF20-6F7A7BE96DEB}" destId="{EAEBC02A-505A-4C3E-A0A4-8DE6D60DB9E6}" srcOrd="1" destOrd="0" presId="urn:microsoft.com/office/officeart/2005/8/layout/process5"/>
    <dgm:cxn modelId="{14DE3D43-EF14-45A8-B7E7-99CA59EAD8BC}" type="presOf" srcId="{AB0C083B-FC14-47BB-B3A8-67FABD3BDC9C}" destId="{4489626F-CDB0-4191-9610-E566A5DB899F}" srcOrd="1" destOrd="0" presId="urn:microsoft.com/office/officeart/2005/8/layout/process5"/>
    <dgm:cxn modelId="{AFD8C96B-90CF-4015-9224-BD27AE7C6115}" srcId="{525A6197-B6E7-448F-8F87-9E437148F4CD}" destId="{F14ACD5E-39E1-43C9-81B4-E2B24FEE6860}" srcOrd="1" destOrd="0" parTransId="{430BD021-2664-458D-8D00-DB156D59A86B}" sibTransId="{317C0E48-8332-4B70-BF20-6F7A7BE96DEB}"/>
    <dgm:cxn modelId="{81127950-F0BC-4D13-B1EF-16C9B48E1DA4}" type="presOf" srcId="{317C0E48-8332-4B70-BF20-6F7A7BE96DEB}" destId="{D4E66736-EC3D-43DC-B965-806803DBD238}" srcOrd="0" destOrd="0" presId="urn:microsoft.com/office/officeart/2005/8/layout/process5"/>
    <dgm:cxn modelId="{695D3876-8CA0-45C2-A759-BDD3947F459C}" type="presOf" srcId="{A3013976-56F7-428C-8CE7-F7DE8F1E1ED0}" destId="{C6E90E95-76B4-4B04-B19B-551F918E144A}" srcOrd="0" destOrd="0" presId="urn:microsoft.com/office/officeart/2005/8/layout/process5"/>
    <dgm:cxn modelId="{854F278E-398A-4E3E-8BDD-9000200ECEAA}" type="presOf" srcId="{9BA72099-D104-4F59-AB81-3F15B9D1D619}" destId="{B67EADF6-B79A-4C7C-8EF4-FEA798B26905}" srcOrd="0" destOrd="0" presId="urn:microsoft.com/office/officeart/2005/8/layout/process5"/>
    <dgm:cxn modelId="{3110DB92-E586-424B-9C10-236B36CF4F2F}" type="presOf" srcId="{B15B9A6A-F45B-4488-AACF-A681265A69BD}" destId="{EB6717E5-1D57-4907-8250-27A169B667D0}" srcOrd="0" destOrd="0" presId="urn:microsoft.com/office/officeart/2005/8/layout/process5"/>
    <dgm:cxn modelId="{CA2FECB8-6E06-4746-8CD2-EFCC5BE0147D}" type="presOf" srcId="{525A6197-B6E7-448F-8F87-9E437148F4CD}" destId="{E3484A12-02C8-4BF5-8F52-9282E4BD0C07}" srcOrd="0" destOrd="0" presId="urn:microsoft.com/office/officeart/2005/8/layout/process5"/>
    <dgm:cxn modelId="{99BCB8C3-90ED-4214-AA1E-E86E1FFFF258}" srcId="{525A6197-B6E7-448F-8F87-9E437148F4CD}" destId="{BE00BDE5-66CC-499D-ACDB-5BE439C91C50}" srcOrd="0" destOrd="0" parTransId="{3A9DB688-33C9-45F1-984A-4538ED8CE009}" sibTransId="{9BA72099-D104-4F59-AB81-3F15B9D1D619}"/>
    <dgm:cxn modelId="{C72A0FCE-4589-4250-9A9E-B4C037049567}" type="presOf" srcId="{9BA72099-D104-4F59-AB81-3F15B9D1D619}" destId="{4690DE47-03CF-409B-88EF-7B1AD9BDEC65}" srcOrd="1" destOrd="0" presId="urn:microsoft.com/office/officeart/2005/8/layout/process5"/>
    <dgm:cxn modelId="{3F0CB8E2-0DAB-4541-9F9E-21B63EA43925}" srcId="{525A6197-B6E7-448F-8F87-9E437148F4CD}" destId="{5A3F2EEB-F27A-4F8F-B8ED-6D77D9F20AF1}" srcOrd="4" destOrd="0" parTransId="{051AFA97-F25D-4BA1-9BEB-6C48ECA3ED98}" sibTransId="{193A123A-0261-48DB-9233-0F3B11A6C22F}"/>
    <dgm:cxn modelId="{450896E7-2B08-4555-A191-5A4CBBE91F12}" type="presOf" srcId="{555513CB-5B91-4FAF-965A-9FBF87D8D662}" destId="{C92D6313-2BE8-481F-A91D-5E7A752B6688}" srcOrd="1" destOrd="0" presId="urn:microsoft.com/office/officeart/2005/8/layout/process5"/>
    <dgm:cxn modelId="{7EAC56EA-8C37-4E13-803F-5672BA1D69BB}" srcId="{525A6197-B6E7-448F-8F87-9E437148F4CD}" destId="{B15B9A6A-F45B-4488-AACF-A681265A69BD}" srcOrd="3" destOrd="0" parTransId="{319B0D19-57E6-4347-BE14-2FB2A7DAAC2F}" sibTransId="{AB0C083B-FC14-47BB-B3A8-67FABD3BDC9C}"/>
    <dgm:cxn modelId="{519F39EF-42AC-4F3E-BD82-B7A8425107FC}" type="presOf" srcId="{F14ACD5E-39E1-43C9-81B4-E2B24FEE6860}" destId="{FB8E3607-5ED4-40EA-B468-1E43E3F8A2F2}" srcOrd="0" destOrd="0" presId="urn:microsoft.com/office/officeart/2005/8/layout/process5"/>
    <dgm:cxn modelId="{6A14DCF2-B502-4051-8323-468CE0901216}" type="presOf" srcId="{5A3F2EEB-F27A-4F8F-B8ED-6D77D9F20AF1}" destId="{8160E6CC-2FE1-4945-8AEC-DBF34A515A6A}" srcOrd="0" destOrd="0" presId="urn:microsoft.com/office/officeart/2005/8/layout/process5"/>
    <dgm:cxn modelId="{97A748F4-05F5-4D78-AAED-5DD1876D20AB}" type="presOf" srcId="{555513CB-5B91-4FAF-965A-9FBF87D8D662}" destId="{7A5AB8AB-AC0E-4A90-A0FA-BA52C49FD0AF}" srcOrd="0" destOrd="0" presId="urn:microsoft.com/office/officeart/2005/8/layout/process5"/>
    <dgm:cxn modelId="{7E8CCBF5-565B-45AC-A3AA-EEA7E780F485}" type="presOf" srcId="{BE00BDE5-66CC-499D-ACDB-5BE439C91C50}" destId="{3CD394AD-9ABD-4F23-8602-276488CC794A}" srcOrd="0" destOrd="0" presId="urn:microsoft.com/office/officeart/2005/8/layout/process5"/>
    <dgm:cxn modelId="{C565479E-DF5E-4718-8775-6572A7D0C7EA}" type="presParOf" srcId="{E3484A12-02C8-4BF5-8F52-9282E4BD0C07}" destId="{3CD394AD-9ABD-4F23-8602-276488CC794A}" srcOrd="0" destOrd="0" presId="urn:microsoft.com/office/officeart/2005/8/layout/process5"/>
    <dgm:cxn modelId="{2381992A-606D-4335-BD35-C4636408FEAE}" type="presParOf" srcId="{E3484A12-02C8-4BF5-8F52-9282E4BD0C07}" destId="{B67EADF6-B79A-4C7C-8EF4-FEA798B26905}" srcOrd="1" destOrd="0" presId="urn:microsoft.com/office/officeart/2005/8/layout/process5"/>
    <dgm:cxn modelId="{B3AA7630-EE69-4087-A655-24C3D210D358}" type="presParOf" srcId="{B67EADF6-B79A-4C7C-8EF4-FEA798B26905}" destId="{4690DE47-03CF-409B-88EF-7B1AD9BDEC65}" srcOrd="0" destOrd="0" presId="urn:microsoft.com/office/officeart/2005/8/layout/process5"/>
    <dgm:cxn modelId="{614C5C19-220F-4AB9-9AC4-85643A49A27C}" type="presParOf" srcId="{E3484A12-02C8-4BF5-8F52-9282E4BD0C07}" destId="{FB8E3607-5ED4-40EA-B468-1E43E3F8A2F2}" srcOrd="2" destOrd="0" presId="urn:microsoft.com/office/officeart/2005/8/layout/process5"/>
    <dgm:cxn modelId="{9565AF25-A05E-4F1C-8690-E9AB49BEB1F0}" type="presParOf" srcId="{E3484A12-02C8-4BF5-8F52-9282E4BD0C07}" destId="{D4E66736-EC3D-43DC-B965-806803DBD238}" srcOrd="3" destOrd="0" presId="urn:microsoft.com/office/officeart/2005/8/layout/process5"/>
    <dgm:cxn modelId="{B219AE45-2CF2-47D5-A602-64145BF184EA}" type="presParOf" srcId="{D4E66736-EC3D-43DC-B965-806803DBD238}" destId="{EAEBC02A-505A-4C3E-A0A4-8DE6D60DB9E6}" srcOrd="0" destOrd="0" presId="urn:microsoft.com/office/officeart/2005/8/layout/process5"/>
    <dgm:cxn modelId="{EA7EA27E-2C01-47EA-8486-CD394F9B1625}" type="presParOf" srcId="{E3484A12-02C8-4BF5-8F52-9282E4BD0C07}" destId="{C6E90E95-76B4-4B04-B19B-551F918E144A}" srcOrd="4" destOrd="0" presId="urn:microsoft.com/office/officeart/2005/8/layout/process5"/>
    <dgm:cxn modelId="{298CD828-FF59-4E40-93D6-5FC56E9DC8E7}" type="presParOf" srcId="{E3484A12-02C8-4BF5-8F52-9282E4BD0C07}" destId="{7A5AB8AB-AC0E-4A90-A0FA-BA52C49FD0AF}" srcOrd="5" destOrd="0" presId="urn:microsoft.com/office/officeart/2005/8/layout/process5"/>
    <dgm:cxn modelId="{820D64F1-2825-4ED6-A9E3-439C1B317C64}" type="presParOf" srcId="{7A5AB8AB-AC0E-4A90-A0FA-BA52C49FD0AF}" destId="{C92D6313-2BE8-481F-A91D-5E7A752B6688}" srcOrd="0" destOrd="0" presId="urn:microsoft.com/office/officeart/2005/8/layout/process5"/>
    <dgm:cxn modelId="{F871834F-0F48-45D9-BE6F-7B6C141D3A7E}" type="presParOf" srcId="{E3484A12-02C8-4BF5-8F52-9282E4BD0C07}" destId="{EB6717E5-1D57-4907-8250-27A169B667D0}" srcOrd="6" destOrd="0" presId="urn:microsoft.com/office/officeart/2005/8/layout/process5"/>
    <dgm:cxn modelId="{05B203B1-745A-4668-8435-33CDF0F771D5}" type="presParOf" srcId="{E3484A12-02C8-4BF5-8F52-9282E4BD0C07}" destId="{5A12856D-4716-45B7-962C-B10F47ED0681}" srcOrd="7" destOrd="0" presId="urn:microsoft.com/office/officeart/2005/8/layout/process5"/>
    <dgm:cxn modelId="{A83AC790-E48C-4167-9086-EEB7B645A9AE}" type="presParOf" srcId="{5A12856D-4716-45B7-962C-B10F47ED0681}" destId="{4489626F-CDB0-4191-9610-E566A5DB899F}" srcOrd="0" destOrd="0" presId="urn:microsoft.com/office/officeart/2005/8/layout/process5"/>
    <dgm:cxn modelId="{405B0B7C-8BEA-4331-843B-BD0A7A5E201A}" type="presParOf" srcId="{E3484A12-02C8-4BF5-8F52-9282E4BD0C07}" destId="{8160E6CC-2FE1-4945-8AEC-DBF34A515A6A}"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5558EF-04E3-451D-9EDE-EF406C32B5E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FB62B8C-E53C-42BE-AF11-340BBF155494}">
      <dgm:prSet/>
      <dgm:spPr/>
      <dgm:t>
        <a:bodyPr/>
        <a:lstStyle/>
        <a:p>
          <a:pPr>
            <a:lnSpc>
              <a:spcPct val="100000"/>
            </a:lnSpc>
          </a:pPr>
          <a:r>
            <a:rPr lang="en-US" b="1"/>
            <a:t>Risk Assessment Process (Based on NIST SP 800-30)</a:t>
          </a:r>
          <a:endParaRPr lang="en-US"/>
        </a:p>
      </dgm:t>
    </dgm:pt>
    <dgm:pt modelId="{0549701E-2DFA-44A1-A0BD-36C301C02E0E}" type="parTrans" cxnId="{53D8144C-F02D-4E51-98BC-C68B3D497431}">
      <dgm:prSet/>
      <dgm:spPr/>
      <dgm:t>
        <a:bodyPr/>
        <a:lstStyle/>
        <a:p>
          <a:endParaRPr lang="en-US"/>
        </a:p>
      </dgm:t>
    </dgm:pt>
    <dgm:pt modelId="{2E96F95A-6C79-4452-A0CC-185361679687}" type="sibTrans" cxnId="{53D8144C-F02D-4E51-98BC-C68B3D497431}">
      <dgm:prSet/>
      <dgm:spPr/>
      <dgm:t>
        <a:bodyPr/>
        <a:lstStyle/>
        <a:p>
          <a:pPr>
            <a:lnSpc>
              <a:spcPct val="100000"/>
            </a:lnSpc>
          </a:pPr>
          <a:endParaRPr lang="en-US"/>
        </a:p>
      </dgm:t>
    </dgm:pt>
    <dgm:pt modelId="{2EB98A92-B949-4177-9262-2BFA27EB71AD}">
      <dgm:prSet/>
      <dgm:spPr/>
      <dgm:t>
        <a:bodyPr/>
        <a:lstStyle/>
        <a:p>
          <a:pPr>
            <a:lnSpc>
              <a:spcPct val="100000"/>
            </a:lnSpc>
          </a:pPr>
          <a:r>
            <a:rPr lang="en-US" b="1"/>
            <a:t>Identify Threats</a:t>
          </a:r>
          <a:r>
            <a:rPr lang="en-US"/>
            <a:t>: External/internal threats (e.g., malware, phishing, insider threats)</a:t>
          </a:r>
        </a:p>
      </dgm:t>
    </dgm:pt>
    <dgm:pt modelId="{220D3A30-D11F-4CC4-A555-BF3DE7055E49}" type="parTrans" cxnId="{C550CE4A-2CFD-4BAC-B2CE-FB19794D00E8}">
      <dgm:prSet/>
      <dgm:spPr/>
      <dgm:t>
        <a:bodyPr/>
        <a:lstStyle/>
        <a:p>
          <a:endParaRPr lang="en-US"/>
        </a:p>
      </dgm:t>
    </dgm:pt>
    <dgm:pt modelId="{FB689AC7-4332-434F-8BEF-45E651A6F1FD}" type="sibTrans" cxnId="{C550CE4A-2CFD-4BAC-B2CE-FB19794D00E8}">
      <dgm:prSet/>
      <dgm:spPr/>
      <dgm:t>
        <a:bodyPr/>
        <a:lstStyle/>
        <a:p>
          <a:pPr>
            <a:lnSpc>
              <a:spcPct val="100000"/>
            </a:lnSpc>
          </a:pPr>
          <a:endParaRPr lang="en-US"/>
        </a:p>
      </dgm:t>
    </dgm:pt>
    <dgm:pt modelId="{E40EECCC-4F96-4F1A-9984-214750D5E19D}">
      <dgm:prSet/>
      <dgm:spPr/>
      <dgm:t>
        <a:bodyPr/>
        <a:lstStyle/>
        <a:p>
          <a:pPr>
            <a:lnSpc>
              <a:spcPct val="100000"/>
            </a:lnSpc>
          </a:pPr>
          <a:r>
            <a:rPr lang="en-US" b="1"/>
            <a:t>Assess Vulnerabilities</a:t>
          </a:r>
          <a:r>
            <a:rPr lang="en-US"/>
            <a:t>: System flaws (e.g., outdated software, weak passwords)</a:t>
          </a:r>
        </a:p>
      </dgm:t>
    </dgm:pt>
    <dgm:pt modelId="{7FE47A71-E742-46F7-8BCC-B38F59F6AE9C}" type="parTrans" cxnId="{CBD1363B-A0B8-46C8-A751-C5D9F523DEC9}">
      <dgm:prSet/>
      <dgm:spPr/>
      <dgm:t>
        <a:bodyPr/>
        <a:lstStyle/>
        <a:p>
          <a:endParaRPr lang="en-US"/>
        </a:p>
      </dgm:t>
    </dgm:pt>
    <dgm:pt modelId="{7B14AB60-9D73-4AF3-AA61-174C89AC16B8}" type="sibTrans" cxnId="{CBD1363B-A0B8-46C8-A751-C5D9F523DEC9}">
      <dgm:prSet/>
      <dgm:spPr/>
      <dgm:t>
        <a:bodyPr/>
        <a:lstStyle/>
        <a:p>
          <a:pPr>
            <a:lnSpc>
              <a:spcPct val="100000"/>
            </a:lnSpc>
          </a:pPr>
          <a:endParaRPr lang="en-US"/>
        </a:p>
      </dgm:t>
    </dgm:pt>
    <dgm:pt modelId="{3A7B4C4E-CD5E-4ACB-934D-58C3DF3AC6BC}">
      <dgm:prSet/>
      <dgm:spPr/>
      <dgm:t>
        <a:bodyPr/>
        <a:lstStyle/>
        <a:p>
          <a:pPr>
            <a:lnSpc>
              <a:spcPct val="100000"/>
            </a:lnSpc>
          </a:pPr>
          <a:r>
            <a:rPr lang="en-US" b="1"/>
            <a:t>Evaluate Impact</a:t>
          </a:r>
          <a:r>
            <a:rPr lang="en-US"/>
            <a:t>: Assess the likelihood and consequences of threats exploiting vulnerabilities</a:t>
          </a:r>
        </a:p>
      </dgm:t>
    </dgm:pt>
    <dgm:pt modelId="{D7DD6479-D723-40AA-8127-C87FDDD12731}" type="parTrans" cxnId="{2C39DA07-65C6-46CC-8BD5-5209306FE077}">
      <dgm:prSet/>
      <dgm:spPr/>
      <dgm:t>
        <a:bodyPr/>
        <a:lstStyle/>
        <a:p>
          <a:endParaRPr lang="en-US"/>
        </a:p>
      </dgm:t>
    </dgm:pt>
    <dgm:pt modelId="{DF0AC30B-DF7D-43F1-B510-AD4ECF276B9B}" type="sibTrans" cxnId="{2C39DA07-65C6-46CC-8BD5-5209306FE077}">
      <dgm:prSet/>
      <dgm:spPr/>
      <dgm:t>
        <a:bodyPr/>
        <a:lstStyle/>
        <a:p>
          <a:pPr>
            <a:lnSpc>
              <a:spcPct val="100000"/>
            </a:lnSpc>
          </a:pPr>
          <a:endParaRPr lang="en-US"/>
        </a:p>
      </dgm:t>
    </dgm:pt>
    <dgm:pt modelId="{6F8825AD-F395-4C7F-BF65-60DE33766BF5}">
      <dgm:prSet/>
      <dgm:spPr/>
      <dgm:t>
        <a:bodyPr/>
        <a:lstStyle/>
        <a:p>
          <a:pPr>
            <a:lnSpc>
              <a:spcPct val="100000"/>
            </a:lnSpc>
          </a:pPr>
          <a:r>
            <a:rPr lang="en-US" b="1"/>
            <a:t>Document Findings</a:t>
          </a:r>
          <a:r>
            <a:rPr lang="en-US"/>
            <a:t>: Clear, actionable risk assessment report for stakeholders.</a:t>
          </a:r>
        </a:p>
      </dgm:t>
    </dgm:pt>
    <dgm:pt modelId="{C9ADEAF1-FC22-41E4-8A4D-C61CD0834F85}" type="parTrans" cxnId="{C33DE55D-FA0F-4534-BBCA-718F52D8037F}">
      <dgm:prSet/>
      <dgm:spPr/>
      <dgm:t>
        <a:bodyPr/>
        <a:lstStyle/>
        <a:p>
          <a:endParaRPr lang="en-US"/>
        </a:p>
      </dgm:t>
    </dgm:pt>
    <dgm:pt modelId="{39BC293D-CFB8-4960-BDB2-492A0EEF1F33}" type="sibTrans" cxnId="{C33DE55D-FA0F-4534-BBCA-718F52D8037F}">
      <dgm:prSet/>
      <dgm:spPr/>
      <dgm:t>
        <a:bodyPr/>
        <a:lstStyle/>
        <a:p>
          <a:endParaRPr lang="en-US"/>
        </a:p>
      </dgm:t>
    </dgm:pt>
    <dgm:pt modelId="{70F2110F-62EC-4894-B708-4A247807DB9C}" type="pres">
      <dgm:prSet presAssocID="{3A5558EF-04E3-451D-9EDE-EF406C32B5EB}" presName="root" presStyleCnt="0">
        <dgm:presLayoutVars>
          <dgm:dir/>
          <dgm:resizeHandles val="exact"/>
        </dgm:presLayoutVars>
      </dgm:prSet>
      <dgm:spPr/>
    </dgm:pt>
    <dgm:pt modelId="{A77BC614-7184-4B8F-8698-B97732B30BA4}" type="pres">
      <dgm:prSet presAssocID="{3A5558EF-04E3-451D-9EDE-EF406C32B5EB}" presName="container" presStyleCnt="0">
        <dgm:presLayoutVars>
          <dgm:dir/>
          <dgm:resizeHandles val="exact"/>
        </dgm:presLayoutVars>
      </dgm:prSet>
      <dgm:spPr/>
    </dgm:pt>
    <dgm:pt modelId="{0B4A7205-66C8-4186-9FDB-367E05372F14}" type="pres">
      <dgm:prSet presAssocID="{1FB62B8C-E53C-42BE-AF11-340BBF155494}" presName="compNode" presStyleCnt="0"/>
      <dgm:spPr/>
    </dgm:pt>
    <dgm:pt modelId="{66FADF5F-041A-4F3F-BFC0-5CEF262F281F}" type="pres">
      <dgm:prSet presAssocID="{1FB62B8C-E53C-42BE-AF11-340BBF155494}" presName="iconBgRect" presStyleLbl="bgShp" presStyleIdx="0" presStyleCnt="5"/>
      <dgm:spPr/>
    </dgm:pt>
    <dgm:pt modelId="{DD5071FF-6FDC-4AF5-836A-C5F8BED516D4}" type="pres">
      <dgm:prSet presAssocID="{1FB62B8C-E53C-42BE-AF11-340BBF1554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9611F2EA-2740-4926-A295-27797F10154C}" type="pres">
      <dgm:prSet presAssocID="{1FB62B8C-E53C-42BE-AF11-340BBF155494}" presName="spaceRect" presStyleCnt="0"/>
      <dgm:spPr/>
    </dgm:pt>
    <dgm:pt modelId="{F7378575-A901-4190-A0DC-C8CACC6F1789}" type="pres">
      <dgm:prSet presAssocID="{1FB62B8C-E53C-42BE-AF11-340BBF155494}" presName="textRect" presStyleLbl="revTx" presStyleIdx="0" presStyleCnt="5">
        <dgm:presLayoutVars>
          <dgm:chMax val="1"/>
          <dgm:chPref val="1"/>
        </dgm:presLayoutVars>
      </dgm:prSet>
      <dgm:spPr/>
    </dgm:pt>
    <dgm:pt modelId="{0DDFEFB9-B8A7-4D0F-8D78-244A2AF91EF5}" type="pres">
      <dgm:prSet presAssocID="{2E96F95A-6C79-4452-A0CC-185361679687}" presName="sibTrans" presStyleLbl="sibTrans2D1" presStyleIdx="0" presStyleCnt="0"/>
      <dgm:spPr/>
    </dgm:pt>
    <dgm:pt modelId="{6A57B009-F19C-4D25-8B75-E530F4F8774B}" type="pres">
      <dgm:prSet presAssocID="{2EB98A92-B949-4177-9262-2BFA27EB71AD}" presName="compNode" presStyleCnt="0"/>
      <dgm:spPr/>
    </dgm:pt>
    <dgm:pt modelId="{DDCD35FA-6C2E-4239-91DB-A1DC57E130D2}" type="pres">
      <dgm:prSet presAssocID="{2EB98A92-B949-4177-9262-2BFA27EB71AD}" presName="iconBgRect" presStyleLbl="bgShp" presStyleIdx="1" presStyleCnt="5"/>
      <dgm:spPr/>
    </dgm:pt>
    <dgm:pt modelId="{253C8EF5-6CBB-44CB-AB5A-E522160D849E}" type="pres">
      <dgm:prSet presAssocID="{2EB98A92-B949-4177-9262-2BFA27EB71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g"/>
        </a:ext>
      </dgm:extLst>
    </dgm:pt>
    <dgm:pt modelId="{DB4DC5B1-74F7-4EA0-BE97-AEC5E3E8E51B}" type="pres">
      <dgm:prSet presAssocID="{2EB98A92-B949-4177-9262-2BFA27EB71AD}" presName="spaceRect" presStyleCnt="0"/>
      <dgm:spPr/>
    </dgm:pt>
    <dgm:pt modelId="{A0B447B1-168B-4B01-A62B-D027DD49984A}" type="pres">
      <dgm:prSet presAssocID="{2EB98A92-B949-4177-9262-2BFA27EB71AD}" presName="textRect" presStyleLbl="revTx" presStyleIdx="1" presStyleCnt="5">
        <dgm:presLayoutVars>
          <dgm:chMax val="1"/>
          <dgm:chPref val="1"/>
        </dgm:presLayoutVars>
      </dgm:prSet>
      <dgm:spPr/>
    </dgm:pt>
    <dgm:pt modelId="{90DD9546-A2D2-434A-8E2F-C3C7B7F12FBD}" type="pres">
      <dgm:prSet presAssocID="{FB689AC7-4332-434F-8BEF-45E651A6F1FD}" presName="sibTrans" presStyleLbl="sibTrans2D1" presStyleIdx="0" presStyleCnt="0"/>
      <dgm:spPr/>
    </dgm:pt>
    <dgm:pt modelId="{82001034-2F10-4384-8385-D37439E35DE8}" type="pres">
      <dgm:prSet presAssocID="{E40EECCC-4F96-4F1A-9984-214750D5E19D}" presName="compNode" presStyleCnt="0"/>
      <dgm:spPr/>
    </dgm:pt>
    <dgm:pt modelId="{119D03B7-0822-450F-A6F5-C9DA2449DFED}" type="pres">
      <dgm:prSet presAssocID="{E40EECCC-4F96-4F1A-9984-214750D5E19D}" presName="iconBgRect" presStyleLbl="bgShp" presStyleIdx="2" presStyleCnt="5"/>
      <dgm:spPr/>
    </dgm:pt>
    <dgm:pt modelId="{E59BDD82-BD58-4FA6-B10D-04BBF5097B1A}" type="pres">
      <dgm:prSet presAssocID="{E40EECCC-4F96-4F1A-9984-214750D5E19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nlock"/>
        </a:ext>
      </dgm:extLst>
    </dgm:pt>
    <dgm:pt modelId="{371D6989-0DCE-48B6-8A29-B3877BEA533B}" type="pres">
      <dgm:prSet presAssocID="{E40EECCC-4F96-4F1A-9984-214750D5E19D}" presName="spaceRect" presStyleCnt="0"/>
      <dgm:spPr/>
    </dgm:pt>
    <dgm:pt modelId="{549439B1-AE61-4556-A98C-6AFCFDD5FEA3}" type="pres">
      <dgm:prSet presAssocID="{E40EECCC-4F96-4F1A-9984-214750D5E19D}" presName="textRect" presStyleLbl="revTx" presStyleIdx="2" presStyleCnt="5">
        <dgm:presLayoutVars>
          <dgm:chMax val="1"/>
          <dgm:chPref val="1"/>
        </dgm:presLayoutVars>
      </dgm:prSet>
      <dgm:spPr/>
    </dgm:pt>
    <dgm:pt modelId="{FC9D6AE3-FA7B-4AC7-821D-1A667D3980EB}" type="pres">
      <dgm:prSet presAssocID="{7B14AB60-9D73-4AF3-AA61-174C89AC16B8}" presName="sibTrans" presStyleLbl="sibTrans2D1" presStyleIdx="0" presStyleCnt="0"/>
      <dgm:spPr/>
    </dgm:pt>
    <dgm:pt modelId="{88474DE5-3BBB-4FD6-B8EB-B36C803D2ACE}" type="pres">
      <dgm:prSet presAssocID="{3A7B4C4E-CD5E-4ACB-934D-58C3DF3AC6BC}" presName="compNode" presStyleCnt="0"/>
      <dgm:spPr/>
    </dgm:pt>
    <dgm:pt modelId="{0E783C95-CA4D-4304-9042-092193B00096}" type="pres">
      <dgm:prSet presAssocID="{3A7B4C4E-CD5E-4ACB-934D-58C3DF3AC6BC}" presName="iconBgRect" presStyleLbl="bgShp" presStyleIdx="3" presStyleCnt="5"/>
      <dgm:spPr/>
    </dgm:pt>
    <dgm:pt modelId="{42BD9C54-49BE-4B66-AEF1-5BF848753F13}" type="pres">
      <dgm:prSet presAssocID="{3A7B4C4E-CD5E-4ACB-934D-58C3DF3AC6B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C394DCB6-B2B6-48B2-88A9-45F24AF223CE}" type="pres">
      <dgm:prSet presAssocID="{3A7B4C4E-CD5E-4ACB-934D-58C3DF3AC6BC}" presName="spaceRect" presStyleCnt="0"/>
      <dgm:spPr/>
    </dgm:pt>
    <dgm:pt modelId="{9564899E-6AC0-460B-91BE-15AB47D98034}" type="pres">
      <dgm:prSet presAssocID="{3A7B4C4E-CD5E-4ACB-934D-58C3DF3AC6BC}" presName="textRect" presStyleLbl="revTx" presStyleIdx="3" presStyleCnt="5">
        <dgm:presLayoutVars>
          <dgm:chMax val="1"/>
          <dgm:chPref val="1"/>
        </dgm:presLayoutVars>
      </dgm:prSet>
      <dgm:spPr/>
    </dgm:pt>
    <dgm:pt modelId="{0147A3BC-8439-4980-9F16-FA1C15F03783}" type="pres">
      <dgm:prSet presAssocID="{DF0AC30B-DF7D-43F1-B510-AD4ECF276B9B}" presName="sibTrans" presStyleLbl="sibTrans2D1" presStyleIdx="0" presStyleCnt="0"/>
      <dgm:spPr/>
    </dgm:pt>
    <dgm:pt modelId="{B3E72D0E-73EA-4D49-A65D-48BDF8F63B33}" type="pres">
      <dgm:prSet presAssocID="{6F8825AD-F395-4C7F-BF65-60DE33766BF5}" presName="compNode" presStyleCnt="0"/>
      <dgm:spPr/>
    </dgm:pt>
    <dgm:pt modelId="{D02253B7-420D-4175-A634-3B063BAF6220}" type="pres">
      <dgm:prSet presAssocID="{6F8825AD-F395-4C7F-BF65-60DE33766BF5}" presName="iconBgRect" presStyleLbl="bgShp" presStyleIdx="4" presStyleCnt="5"/>
      <dgm:spPr/>
    </dgm:pt>
    <dgm:pt modelId="{57A33340-C60A-4E1F-AF9E-8299ACFB8CE6}" type="pres">
      <dgm:prSet presAssocID="{6F8825AD-F395-4C7F-BF65-60DE33766BF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32D4CB00-A449-4F42-AEFC-99164A795EE3}" type="pres">
      <dgm:prSet presAssocID="{6F8825AD-F395-4C7F-BF65-60DE33766BF5}" presName="spaceRect" presStyleCnt="0"/>
      <dgm:spPr/>
    </dgm:pt>
    <dgm:pt modelId="{A95534E7-EBEC-44A6-89F3-5CD0781A4C10}" type="pres">
      <dgm:prSet presAssocID="{6F8825AD-F395-4C7F-BF65-60DE33766BF5}" presName="textRect" presStyleLbl="revTx" presStyleIdx="4" presStyleCnt="5">
        <dgm:presLayoutVars>
          <dgm:chMax val="1"/>
          <dgm:chPref val="1"/>
        </dgm:presLayoutVars>
      </dgm:prSet>
      <dgm:spPr/>
    </dgm:pt>
  </dgm:ptLst>
  <dgm:cxnLst>
    <dgm:cxn modelId="{72D98505-FC8F-41A3-87A2-6869E9FBC966}" type="presOf" srcId="{E40EECCC-4F96-4F1A-9984-214750D5E19D}" destId="{549439B1-AE61-4556-A98C-6AFCFDD5FEA3}" srcOrd="0" destOrd="0" presId="urn:microsoft.com/office/officeart/2018/2/layout/IconCircleList"/>
    <dgm:cxn modelId="{2C39DA07-65C6-46CC-8BD5-5209306FE077}" srcId="{3A5558EF-04E3-451D-9EDE-EF406C32B5EB}" destId="{3A7B4C4E-CD5E-4ACB-934D-58C3DF3AC6BC}" srcOrd="3" destOrd="0" parTransId="{D7DD6479-D723-40AA-8127-C87FDDD12731}" sibTransId="{DF0AC30B-DF7D-43F1-B510-AD4ECF276B9B}"/>
    <dgm:cxn modelId="{DC61F309-E123-402D-B73D-5CB0B089BBBF}" type="presOf" srcId="{6F8825AD-F395-4C7F-BF65-60DE33766BF5}" destId="{A95534E7-EBEC-44A6-89F3-5CD0781A4C10}" srcOrd="0" destOrd="0" presId="urn:microsoft.com/office/officeart/2018/2/layout/IconCircleList"/>
    <dgm:cxn modelId="{AA622210-7099-47CD-8464-B567DD8EBEB3}" type="presOf" srcId="{FB689AC7-4332-434F-8BEF-45E651A6F1FD}" destId="{90DD9546-A2D2-434A-8E2F-C3C7B7F12FBD}" srcOrd="0" destOrd="0" presId="urn:microsoft.com/office/officeart/2018/2/layout/IconCircleList"/>
    <dgm:cxn modelId="{2A572217-550C-452D-9EA3-31B1F420543C}" type="presOf" srcId="{2E96F95A-6C79-4452-A0CC-185361679687}" destId="{0DDFEFB9-B8A7-4D0F-8D78-244A2AF91EF5}" srcOrd="0" destOrd="0" presId="urn:microsoft.com/office/officeart/2018/2/layout/IconCircleList"/>
    <dgm:cxn modelId="{BF3C472C-7AD0-477E-AEB4-FC9ECCD27A9D}" type="presOf" srcId="{3A5558EF-04E3-451D-9EDE-EF406C32B5EB}" destId="{70F2110F-62EC-4894-B708-4A247807DB9C}" srcOrd="0" destOrd="0" presId="urn:microsoft.com/office/officeart/2018/2/layout/IconCircleList"/>
    <dgm:cxn modelId="{CBD1363B-A0B8-46C8-A751-C5D9F523DEC9}" srcId="{3A5558EF-04E3-451D-9EDE-EF406C32B5EB}" destId="{E40EECCC-4F96-4F1A-9984-214750D5E19D}" srcOrd="2" destOrd="0" parTransId="{7FE47A71-E742-46F7-8BCC-B38F59F6AE9C}" sibTransId="{7B14AB60-9D73-4AF3-AA61-174C89AC16B8}"/>
    <dgm:cxn modelId="{C33DE55D-FA0F-4534-BBCA-718F52D8037F}" srcId="{3A5558EF-04E3-451D-9EDE-EF406C32B5EB}" destId="{6F8825AD-F395-4C7F-BF65-60DE33766BF5}" srcOrd="4" destOrd="0" parTransId="{C9ADEAF1-FC22-41E4-8A4D-C61CD0834F85}" sibTransId="{39BC293D-CFB8-4960-BDB2-492A0EEF1F33}"/>
    <dgm:cxn modelId="{C550CE4A-2CFD-4BAC-B2CE-FB19794D00E8}" srcId="{3A5558EF-04E3-451D-9EDE-EF406C32B5EB}" destId="{2EB98A92-B949-4177-9262-2BFA27EB71AD}" srcOrd="1" destOrd="0" parTransId="{220D3A30-D11F-4CC4-A555-BF3DE7055E49}" sibTransId="{FB689AC7-4332-434F-8BEF-45E651A6F1FD}"/>
    <dgm:cxn modelId="{53D8144C-F02D-4E51-98BC-C68B3D497431}" srcId="{3A5558EF-04E3-451D-9EDE-EF406C32B5EB}" destId="{1FB62B8C-E53C-42BE-AF11-340BBF155494}" srcOrd="0" destOrd="0" parTransId="{0549701E-2DFA-44A1-A0BD-36C301C02E0E}" sibTransId="{2E96F95A-6C79-4452-A0CC-185361679687}"/>
    <dgm:cxn modelId="{01462189-3AA4-4EB1-B297-FAE4FD4469A9}" type="presOf" srcId="{DF0AC30B-DF7D-43F1-B510-AD4ECF276B9B}" destId="{0147A3BC-8439-4980-9F16-FA1C15F03783}" srcOrd="0" destOrd="0" presId="urn:microsoft.com/office/officeart/2018/2/layout/IconCircleList"/>
    <dgm:cxn modelId="{5C4496A3-4D1E-459E-8E69-C79DC5E430A7}" type="presOf" srcId="{1FB62B8C-E53C-42BE-AF11-340BBF155494}" destId="{F7378575-A901-4190-A0DC-C8CACC6F1789}" srcOrd="0" destOrd="0" presId="urn:microsoft.com/office/officeart/2018/2/layout/IconCircleList"/>
    <dgm:cxn modelId="{83F977C6-79CE-44E0-ADD0-B48FA2C1B1AB}" type="presOf" srcId="{3A7B4C4E-CD5E-4ACB-934D-58C3DF3AC6BC}" destId="{9564899E-6AC0-460B-91BE-15AB47D98034}" srcOrd="0" destOrd="0" presId="urn:microsoft.com/office/officeart/2018/2/layout/IconCircleList"/>
    <dgm:cxn modelId="{62DEA4ED-2185-4443-B1C6-1F710DA7D027}" type="presOf" srcId="{7B14AB60-9D73-4AF3-AA61-174C89AC16B8}" destId="{FC9D6AE3-FA7B-4AC7-821D-1A667D3980EB}" srcOrd="0" destOrd="0" presId="urn:microsoft.com/office/officeart/2018/2/layout/IconCircleList"/>
    <dgm:cxn modelId="{EF4D5BFE-1A36-4E98-A663-8D0FB13D0BF7}" type="presOf" srcId="{2EB98A92-B949-4177-9262-2BFA27EB71AD}" destId="{A0B447B1-168B-4B01-A62B-D027DD49984A}" srcOrd="0" destOrd="0" presId="urn:microsoft.com/office/officeart/2018/2/layout/IconCircleList"/>
    <dgm:cxn modelId="{1835D939-CF2D-456E-A717-CCB40101FECE}" type="presParOf" srcId="{70F2110F-62EC-4894-B708-4A247807DB9C}" destId="{A77BC614-7184-4B8F-8698-B97732B30BA4}" srcOrd="0" destOrd="0" presId="urn:microsoft.com/office/officeart/2018/2/layout/IconCircleList"/>
    <dgm:cxn modelId="{469939A3-817D-4D49-9D4A-29C6077B51B8}" type="presParOf" srcId="{A77BC614-7184-4B8F-8698-B97732B30BA4}" destId="{0B4A7205-66C8-4186-9FDB-367E05372F14}" srcOrd="0" destOrd="0" presId="urn:microsoft.com/office/officeart/2018/2/layout/IconCircleList"/>
    <dgm:cxn modelId="{2A2442C6-2121-4316-B39C-DFC11AE6317E}" type="presParOf" srcId="{0B4A7205-66C8-4186-9FDB-367E05372F14}" destId="{66FADF5F-041A-4F3F-BFC0-5CEF262F281F}" srcOrd="0" destOrd="0" presId="urn:microsoft.com/office/officeart/2018/2/layout/IconCircleList"/>
    <dgm:cxn modelId="{9598022A-A88E-44A2-8E90-936B46EBD600}" type="presParOf" srcId="{0B4A7205-66C8-4186-9FDB-367E05372F14}" destId="{DD5071FF-6FDC-4AF5-836A-C5F8BED516D4}" srcOrd="1" destOrd="0" presId="urn:microsoft.com/office/officeart/2018/2/layout/IconCircleList"/>
    <dgm:cxn modelId="{6AD2D7BE-16DC-4AF0-BD93-E5FE9EA13512}" type="presParOf" srcId="{0B4A7205-66C8-4186-9FDB-367E05372F14}" destId="{9611F2EA-2740-4926-A295-27797F10154C}" srcOrd="2" destOrd="0" presId="urn:microsoft.com/office/officeart/2018/2/layout/IconCircleList"/>
    <dgm:cxn modelId="{75D4F7FE-772F-48D9-9A42-EF40EB0EC668}" type="presParOf" srcId="{0B4A7205-66C8-4186-9FDB-367E05372F14}" destId="{F7378575-A901-4190-A0DC-C8CACC6F1789}" srcOrd="3" destOrd="0" presId="urn:microsoft.com/office/officeart/2018/2/layout/IconCircleList"/>
    <dgm:cxn modelId="{4D25ACDF-714D-45F2-ACF5-061960E20CAD}" type="presParOf" srcId="{A77BC614-7184-4B8F-8698-B97732B30BA4}" destId="{0DDFEFB9-B8A7-4D0F-8D78-244A2AF91EF5}" srcOrd="1" destOrd="0" presId="urn:microsoft.com/office/officeart/2018/2/layout/IconCircleList"/>
    <dgm:cxn modelId="{23767890-3B06-4A7D-8B99-EFF61A942C8F}" type="presParOf" srcId="{A77BC614-7184-4B8F-8698-B97732B30BA4}" destId="{6A57B009-F19C-4D25-8B75-E530F4F8774B}" srcOrd="2" destOrd="0" presId="urn:microsoft.com/office/officeart/2018/2/layout/IconCircleList"/>
    <dgm:cxn modelId="{4FDEA17F-CAC8-4CF0-8A4F-D39C1BDAF1CE}" type="presParOf" srcId="{6A57B009-F19C-4D25-8B75-E530F4F8774B}" destId="{DDCD35FA-6C2E-4239-91DB-A1DC57E130D2}" srcOrd="0" destOrd="0" presId="urn:microsoft.com/office/officeart/2018/2/layout/IconCircleList"/>
    <dgm:cxn modelId="{8F22C187-22C1-43AC-B958-6E86E05E9FB0}" type="presParOf" srcId="{6A57B009-F19C-4D25-8B75-E530F4F8774B}" destId="{253C8EF5-6CBB-44CB-AB5A-E522160D849E}" srcOrd="1" destOrd="0" presId="urn:microsoft.com/office/officeart/2018/2/layout/IconCircleList"/>
    <dgm:cxn modelId="{BEF5CEC8-18B9-4FE4-B956-89DFF3F26FB4}" type="presParOf" srcId="{6A57B009-F19C-4D25-8B75-E530F4F8774B}" destId="{DB4DC5B1-74F7-4EA0-BE97-AEC5E3E8E51B}" srcOrd="2" destOrd="0" presId="urn:microsoft.com/office/officeart/2018/2/layout/IconCircleList"/>
    <dgm:cxn modelId="{3958F4AF-9535-48C6-B386-71CDAE679AEE}" type="presParOf" srcId="{6A57B009-F19C-4D25-8B75-E530F4F8774B}" destId="{A0B447B1-168B-4B01-A62B-D027DD49984A}" srcOrd="3" destOrd="0" presId="urn:microsoft.com/office/officeart/2018/2/layout/IconCircleList"/>
    <dgm:cxn modelId="{5BF8563A-FB94-416C-AA87-BA3D78D90917}" type="presParOf" srcId="{A77BC614-7184-4B8F-8698-B97732B30BA4}" destId="{90DD9546-A2D2-434A-8E2F-C3C7B7F12FBD}" srcOrd="3" destOrd="0" presId="urn:microsoft.com/office/officeart/2018/2/layout/IconCircleList"/>
    <dgm:cxn modelId="{28724597-45EB-4581-B3BD-053C582A2932}" type="presParOf" srcId="{A77BC614-7184-4B8F-8698-B97732B30BA4}" destId="{82001034-2F10-4384-8385-D37439E35DE8}" srcOrd="4" destOrd="0" presId="urn:microsoft.com/office/officeart/2018/2/layout/IconCircleList"/>
    <dgm:cxn modelId="{ACB8FC2F-1261-48B6-AF28-9F1F9F3CB23E}" type="presParOf" srcId="{82001034-2F10-4384-8385-D37439E35DE8}" destId="{119D03B7-0822-450F-A6F5-C9DA2449DFED}" srcOrd="0" destOrd="0" presId="urn:microsoft.com/office/officeart/2018/2/layout/IconCircleList"/>
    <dgm:cxn modelId="{4D926157-6560-44C8-AE38-B1445C975B93}" type="presParOf" srcId="{82001034-2F10-4384-8385-D37439E35DE8}" destId="{E59BDD82-BD58-4FA6-B10D-04BBF5097B1A}" srcOrd="1" destOrd="0" presId="urn:microsoft.com/office/officeart/2018/2/layout/IconCircleList"/>
    <dgm:cxn modelId="{DA305FE4-0D11-422F-914D-EA00869CBF1E}" type="presParOf" srcId="{82001034-2F10-4384-8385-D37439E35DE8}" destId="{371D6989-0DCE-48B6-8A29-B3877BEA533B}" srcOrd="2" destOrd="0" presId="urn:microsoft.com/office/officeart/2018/2/layout/IconCircleList"/>
    <dgm:cxn modelId="{67427CFD-BCE5-4E72-8863-20B10F5F603F}" type="presParOf" srcId="{82001034-2F10-4384-8385-D37439E35DE8}" destId="{549439B1-AE61-4556-A98C-6AFCFDD5FEA3}" srcOrd="3" destOrd="0" presId="urn:microsoft.com/office/officeart/2018/2/layout/IconCircleList"/>
    <dgm:cxn modelId="{66988061-39B0-4BE0-81AA-9E4604697245}" type="presParOf" srcId="{A77BC614-7184-4B8F-8698-B97732B30BA4}" destId="{FC9D6AE3-FA7B-4AC7-821D-1A667D3980EB}" srcOrd="5" destOrd="0" presId="urn:microsoft.com/office/officeart/2018/2/layout/IconCircleList"/>
    <dgm:cxn modelId="{9049C61C-59DF-477E-9258-91211AFECA4E}" type="presParOf" srcId="{A77BC614-7184-4B8F-8698-B97732B30BA4}" destId="{88474DE5-3BBB-4FD6-B8EB-B36C803D2ACE}" srcOrd="6" destOrd="0" presId="urn:microsoft.com/office/officeart/2018/2/layout/IconCircleList"/>
    <dgm:cxn modelId="{6346C1FD-3666-4251-AA04-23BC4F34653D}" type="presParOf" srcId="{88474DE5-3BBB-4FD6-B8EB-B36C803D2ACE}" destId="{0E783C95-CA4D-4304-9042-092193B00096}" srcOrd="0" destOrd="0" presId="urn:microsoft.com/office/officeart/2018/2/layout/IconCircleList"/>
    <dgm:cxn modelId="{D3C7C974-77E7-43FE-B171-B3A203144186}" type="presParOf" srcId="{88474DE5-3BBB-4FD6-B8EB-B36C803D2ACE}" destId="{42BD9C54-49BE-4B66-AEF1-5BF848753F13}" srcOrd="1" destOrd="0" presId="urn:microsoft.com/office/officeart/2018/2/layout/IconCircleList"/>
    <dgm:cxn modelId="{516D3238-A1D7-4E14-8A1D-1C284EF4FF62}" type="presParOf" srcId="{88474DE5-3BBB-4FD6-B8EB-B36C803D2ACE}" destId="{C394DCB6-B2B6-48B2-88A9-45F24AF223CE}" srcOrd="2" destOrd="0" presId="urn:microsoft.com/office/officeart/2018/2/layout/IconCircleList"/>
    <dgm:cxn modelId="{A9FC14CA-EE06-464E-843B-77E8A89D7D8C}" type="presParOf" srcId="{88474DE5-3BBB-4FD6-B8EB-B36C803D2ACE}" destId="{9564899E-6AC0-460B-91BE-15AB47D98034}" srcOrd="3" destOrd="0" presId="urn:microsoft.com/office/officeart/2018/2/layout/IconCircleList"/>
    <dgm:cxn modelId="{5A6993E6-092C-45A3-8CCA-5D1DB6696BD0}" type="presParOf" srcId="{A77BC614-7184-4B8F-8698-B97732B30BA4}" destId="{0147A3BC-8439-4980-9F16-FA1C15F03783}" srcOrd="7" destOrd="0" presId="urn:microsoft.com/office/officeart/2018/2/layout/IconCircleList"/>
    <dgm:cxn modelId="{54BE4BC4-DDBF-4201-BC0B-76F0CCD9959A}" type="presParOf" srcId="{A77BC614-7184-4B8F-8698-B97732B30BA4}" destId="{B3E72D0E-73EA-4D49-A65D-48BDF8F63B33}" srcOrd="8" destOrd="0" presId="urn:microsoft.com/office/officeart/2018/2/layout/IconCircleList"/>
    <dgm:cxn modelId="{245B3DB2-8C31-46E0-B671-AA1A81EB67D8}" type="presParOf" srcId="{B3E72D0E-73EA-4D49-A65D-48BDF8F63B33}" destId="{D02253B7-420D-4175-A634-3B063BAF6220}" srcOrd="0" destOrd="0" presId="urn:microsoft.com/office/officeart/2018/2/layout/IconCircleList"/>
    <dgm:cxn modelId="{E782F291-2E37-498F-B24D-C078B32D4E1B}" type="presParOf" srcId="{B3E72D0E-73EA-4D49-A65D-48BDF8F63B33}" destId="{57A33340-C60A-4E1F-AF9E-8299ACFB8CE6}" srcOrd="1" destOrd="0" presId="urn:microsoft.com/office/officeart/2018/2/layout/IconCircleList"/>
    <dgm:cxn modelId="{EA069A69-1020-4162-8AA6-7A08DFD9A373}" type="presParOf" srcId="{B3E72D0E-73EA-4D49-A65D-48BDF8F63B33}" destId="{32D4CB00-A449-4F42-AEFC-99164A795EE3}" srcOrd="2" destOrd="0" presId="urn:microsoft.com/office/officeart/2018/2/layout/IconCircleList"/>
    <dgm:cxn modelId="{A2987A28-5AD4-4F05-8E71-5A26642C8BEF}" type="presParOf" srcId="{B3E72D0E-73EA-4D49-A65D-48BDF8F63B33}" destId="{A95534E7-EBEC-44A6-89F3-5CD0781A4C1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657756-5F61-464E-B841-A679C74EF88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F7D9F4B-8CC7-415D-8D4C-A50164CEF4AA}">
      <dgm:prSet/>
      <dgm:spPr/>
      <dgm:t>
        <a:bodyPr/>
        <a:lstStyle/>
        <a:p>
          <a:pPr>
            <a:lnSpc>
              <a:spcPct val="100000"/>
            </a:lnSpc>
          </a:pPr>
          <a:r>
            <a:rPr lang="en-US" b="1"/>
            <a:t>Technical Controls</a:t>
          </a:r>
          <a:r>
            <a:rPr lang="en-US"/>
            <a:t>: Patching, encryption, firewalls.</a:t>
          </a:r>
        </a:p>
      </dgm:t>
    </dgm:pt>
    <dgm:pt modelId="{91D8C137-05C4-4D3D-A509-7EC50A6134E5}" type="parTrans" cxnId="{E443855A-1EAF-4002-8109-D6A2F41A3D12}">
      <dgm:prSet/>
      <dgm:spPr/>
      <dgm:t>
        <a:bodyPr/>
        <a:lstStyle/>
        <a:p>
          <a:endParaRPr lang="en-US"/>
        </a:p>
      </dgm:t>
    </dgm:pt>
    <dgm:pt modelId="{B3C82DF7-FEEC-47E0-960F-BB9F47E4D9AD}" type="sibTrans" cxnId="{E443855A-1EAF-4002-8109-D6A2F41A3D12}">
      <dgm:prSet/>
      <dgm:spPr/>
      <dgm:t>
        <a:bodyPr/>
        <a:lstStyle/>
        <a:p>
          <a:endParaRPr lang="en-US"/>
        </a:p>
      </dgm:t>
    </dgm:pt>
    <dgm:pt modelId="{D9D45112-83EF-4843-88AC-3983E4BF07D0}">
      <dgm:prSet/>
      <dgm:spPr/>
      <dgm:t>
        <a:bodyPr/>
        <a:lstStyle/>
        <a:p>
          <a:pPr>
            <a:lnSpc>
              <a:spcPct val="100000"/>
            </a:lnSpc>
          </a:pPr>
          <a:r>
            <a:rPr lang="en-US" b="1"/>
            <a:t>Administrative Controls</a:t>
          </a:r>
          <a:r>
            <a:rPr lang="en-US"/>
            <a:t>: Policies, training, access control.</a:t>
          </a:r>
        </a:p>
      </dgm:t>
    </dgm:pt>
    <dgm:pt modelId="{6E8AFFFA-0F14-4D3B-94E3-F85427B22C77}" type="parTrans" cxnId="{64FFFE7F-5889-4FE9-9292-B988B39DDE77}">
      <dgm:prSet/>
      <dgm:spPr/>
      <dgm:t>
        <a:bodyPr/>
        <a:lstStyle/>
        <a:p>
          <a:endParaRPr lang="en-US"/>
        </a:p>
      </dgm:t>
    </dgm:pt>
    <dgm:pt modelId="{5FE3156B-731E-4603-8A04-743EA0A35DAD}" type="sibTrans" cxnId="{64FFFE7F-5889-4FE9-9292-B988B39DDE77}">
      <dgm:prSet/>
      <dgm:spPr/>
      <dgm:t>
        <a:bodyPr/>
        <a:lstStyle/>
        <a:p>
          <a:endParaRPr lang="en-US"/>
        </a:p>
      </dgm:t>
    </dgm:pt>
    <dgm:pt modelId="{1560A656-998C-47A3-8EA4-66EB98772A6D}">
      <dgm:prSet/>
      <dgm:spPr/>
      <dgm:t>
        <a:bodyPr/>
        <a:lstStyle/>
        <a:p>
          <a:pPr>
            <a:lnSpc>
              <a:spcPct val="100000"/>
            </a:lnSpc>
          </a:pPr>
          <a:r>
            <a:rPr lang="en-US" b="1"/>
            <a:t>Physical Controls</a:t>
          </a:r>
          <a:r>
            <a:rPr lang="en-US"/>
            <a:t>: Surveillance, secure facilities</a:t>
          </a:r>
        </a:p>
      </dgm:t>
    </dgm:pt>
    <dgm:pt modelId="{8FF47D00-EBFE-49EE-A004-D936DBB81BD5}" type="parTrans" cxnId="{8C25D7A7-44B6-4852-8178-6363AEC34071}">
      <dgm:prSet/>
      <dgm:spPr/>
      <dgm:t>
        <a:bodyPr/>
        <a:lstStyle/>
        <a:p>
          <a:endParaRPr lang="en-US"/>
        </a:p>
      </dgm:t>
    </dgm:pt>
    <dgm:pt modelId="{53D22E35-EBB9-4885-95DC-E3F128822CF6}" type="sibTrans" cxnId="{8C25D7A7-44B6-4852-8178-6363AEC34071}">
      <dgm:prSet/>
      <dgm:spPr/>
      <dgm:t>
        <a:bodyPr/>
        <a:lstStyle/>
        <a:p>
          <a:endParaRPr lang="en-US"/>
        </a:p>
      </dgm:t>
    </dgm:pt>
    <dgm:pt modelId="{9C3EF7CF-903A-4125-8453-3E5700C9F274}">
      <dgm:prSet/>
      <dgm:spPr/>
      <dgm:t>
        <a:bodyPr/>
        <a:lstStyle/>
        <a:p>
          <a:pPr>
            <a:lnSpc>
              <a:spcPct val="100000"/>
            </a:lnSpc>
          </a:pPr>
          <a:r>
            <a:rPr lang="en-US" b="1"/>
            <a:t>Continuous Monitoring</a:t>
          </a:r>
          <a:r>
            <a:rPr lang="en-US"/>
            <a:t>: Ensure effectiveness of controls and adapt to new threats.</a:t>
          </a:r>
        </a:p>
      </dgm:t>
    </dgm:pt>
    <dgm:pt modelId="{82CB7C67-33E3-4392-97C3-D0BD9A07F46E}" type="parTrans" cxnId="{62A701EC-5DB5-48F2-85A2-E5B027D3C2E3}">
      <dgm:prSet/>
      <dgm:spPr/>
      <dgm:t>
        <a:bodyPr/>
        <a:lstStyle/>
        <a:p>
          <a:endParaRPr lang="en-US"/>
        </a:p>
      </dgm:t>
    </dgm:pt>
    <dgm:pt modelId="{715BC4F2-B353-470C-9CF9-B30DDFE288AD}" type="sibTrans" cxnId="{62A701EC-5DB5-48F2-85A2-E5B027D3C2E3}">
      <dgm:prSet/>
      <dgm:spPr/>
      <dgm:t>
        <a:bodyPr/>
        <a:lstStyle/>
        <a:p>
          <a:endParaRPr lang="en-US"/>
        </a:p>
      </dgm:t>
    </dgm:pt>
    <dgm:pt modelId="{1AC9CB4C-3368-41DD-9FC1-FBD143B7CF6F}" type="pres">
      <dgm:prSet presAssocID="{09657756-5F61-464E-B841-A679C74EF887}" presName="root" presStyleCnt="0">
        <dgm:presLayoutVars>
          <dgm:dir/>
          <dgm:resizeHandles val="exact"/>
        </dgm:presLayoutVars>
      </dgm:prSet>
      <dgm:spPr/>
    </dgm:pt>
    <dgm:pt modelId="{F6EFC350-0940-4ED1-ABCA-3068A3418167}" type="pres">
      <dgm:prSet presAssocID="{BF7D9F4B-8CC7-415D-8D4C-A50164CEF4AA}" presName="compNode" presStyleCnt="0"/>
      <dgm:spPr/>
    </dgm:pt>
    <dgm:pt modelId="{3686EFAB-9E2A-46A4-BF65-91D057FD290F}" type="pres">
      <dgm:prSet presAssocID="{BF7D9F4B-8CC7-415D-8D4C-A50164CEF4AA}" presName="bgRect" presStyleLbl="bgShp" presStyleIdx="0" presStyleCnt="4"/>
      <dgm:spPr/>
    </dgm:pt>
    <dgm:pt modelId="{AFBED2BF-AB6B-4CE6-979C-95C281B21A8E}" type="pres">
      <dgm:prSet presAssocID="{BF7D9F4B-8CC7-415D-8D4C-A50164CEF4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40F18BCB-8799-4810-8AB7-88A4BE7CA1E9}" type="pres">
      <dgm:prSet presAssocID="{BF7D9F4B-8CC7-415D-8D4C-A50164CEF4AA}" presName="spaceRect" presStyleCnt="0"/>
      <dgm:spPr/>
    </dgm:pt>
    <dgm:pt modelId="{EEC20BCF-4406-427D-B859-E9D1051681EE}" type="pres">
      <dgm:prSet presAssocID="{BF7D9F4B-8CC7-415D-8D4C-A50164CEF4AA}" presName="parTx" presStyleLbl="revTx" presStyleIdx="0" presStyleCnt="4">
        <dgm:presLayoutVars>
          <dgm:chMax val="0"/>
          <dgm:chPref val="0"/>
        </dgm:presLayoutVars>
      </dgm:prSet>
      <dgm:spPr/>
    </dgm:pt>
    <dgm:pt modelId="{E15D4B38-ED84-4358-BC29-85C20E84B2D3}" type="pres">
      <dgm:prSet presAssocID="{B3C82DF7-FEEC-47E0-960F-BB9F47E4D9AD}" presName="sibTrans" presStyleCnt="0"/>
      <dgm:spPr/>
    </dgm:pt>
    <dgm:pt modelId="{AEC1C267-B67B-4C75-906E-55D1F5222F5F}" type="pres">
      <dgm:prSet presAssocID="{D9D45112-83EF-4843-88AC-3983E4BF07D0}" presName="compNode" presStyleCnt="0"/>
      <dgm:spPr/>
    </dgm:pt>
    <dgm:pt modelId="{47DBBAF4-76BA-414E-BFE5-E3F0FE86E130}" type="pres">
      <dgm:prSet presAssocID="{D9D45112-83EF-4843-88AC-3983E4BF07D0}" presName="bgRect" presStyleLbl="bgShp" presStyleIdx="1" presStyleCnt="4"/>
      <dgm:spPr/>
    </dgm:pt>
    <dgm:pt modelId="{98A0E477-F5B4-4838-8D11-A1D91F946802}" type="pres">
      <dgm:prSet presAssocID="{D9D45112-83EF-4843-88AC-3983E4BF07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CD2D37BB-563B-4258-9E92-F565BCF3B539}" type="pres">
      <dgm:prSet presAssocID="{D9D45112-83EF-4843-88AC-3983E4BF07D0}" presName="spaceRect" presStyleCnt="0"/>
      <dgm:spPr/>
    </dgm:pt>
    <dgm:pt modelId="{520CA3C6-E0B4-49E2-A5A8-EF2D610A1937}" type="pres">
      <dgm:prSet presAssocID="{D9D45112-83EF-4843-88AC-3983E4BF07D0}" presName="parTx" presStyleLbl="revTx" presStyleIdx="1" presStyleCnt="4">
        <dgm:presLayoutVars>
          <dgm:chMax val="0"/>
          <dgm:chPref val="0"/>
        </dgm:presLayoutVars>
      </dgm:prSet>
      <dgm:spPr/>
    </dgm:pt>
    <dgm:pt modelId="{AD08F4F4-B75D-4EB6-BD68-A1017B2AF416}" type="pres">
      <dgm:prSet presAssocID="{5FE3156B-731E-4603-8A04-743EA0A35DAD}" presName="sibTrans" presStyleCnt="0"/>
      <dgm:spPr/>
    </dgm:pt>
    <dgm:pt modelId="{8420A82A-0001-41B2-89E2-EBBCB95E325B}" type="pres">
      <dgm:prSet presAssocID="{1560A656-998C-47A3-8EA4-66EB98772A6D}" presName="compNode" presStyleCnt="0"/>
      <dgm:spPr/>
    </dgm:pt>
    <dgm:pt modelId="{893350DE-533B-4554-957B-5D06CCE822D3}" type="pres">
      <dgm:prSet presAssocID="{1560A656-998C-47A3-8EA4-66EB98772A6D}" presName="bgRect" presStyleLbl="bgShp" presStyleIdx="2" presStyleCnt="4"/>
      <dgm:spPr/>
    </dgm:pt>
    <dgm:pt modelId="{1AE143A1-A668-440A-9A68-E367BAFA65A8}" type="pres">
      <dgm:prSet presAssocID="{1560A656-998C-47A3-8EA4-66EB98772A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a:ext>
      </dgm:extLst>
    </dgm:pt>
    <dgm:pt modelId="{240287B9-0B63-4636-B3A7-73DE26CB26E4}" type="pres">
      <dgm:prSet presAssocID="{1560A656-998C-47A3-8EA4-66EB98772A6D}" presName="spaceRect" presStyleCnt="0"/>
      <dgm:spPr/>
    </dgm:pt>
    <dgm:pt modelId="{DE70404D-B60D-4C74-A3D7-5D87AC316D0A}" type="pres">
      <dgm:prSet presAssocID="{1560A656-998C-47A3-8EA4-66EB98772A6D}" presName="parTx" presStyleLbl="revTx" presStyleIdx="2" presStyleCnt="4">
        <dgm:presLayoutVars>
          <dgm:chMax val="0"/>
          <dgm:chPref val="0"/>
        </dgm:presLayoutVars>
      </dgm:prSet>
      <dgm:spPr/>
    </dgm:pt>
    <dgm:pt modelId="{71841F52-0A07-475A-8822-DEDE75957AD3}" type="pres">
      <dgm:prSet presAssocID="{53D22E35-EBB9-4885-95DC-E3F128822CF6}" presName="sibTrans" presStyleCnt="0"/>
      <dgm:spPr/>
    </dgm:pt>
    <dgm:pt modelId="{4A2497E1-7BD3-40A7-96D2-648A88D59D2A}" type="pres">
      <dgm:prSet presAssocID="{9C3EF7CF-903A-4125-8453-3E5700C9F274}" presName="compNode" presStyleCnt="0"/>
      <dgm:spPr/>
    </dgm:pt>
    <dgm:pt modelId="{F694A0E3-6102-478F-A07C-DD98459D9328}" type="pres">
      <dgm:prSet presAssocID="{9C3EF7CF-903A-4125-8453-3E5700C9F274}" presName="bgRect" presStyleLbl="bgShp" presStyleIdx="3" presStyleCnt="4"/>
      <dgm:spPr/>
    </dgm:pt>
    <dgm:pt modelId="{8DE0AFB8-9750-4960-8826-EEA1193426EE}" type="pres">
      <dgm:prSet presAssocID="{9C3EF7CF-903A-4125-8453-3E5700C9F27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B7D9BADB-2614-48DE-A521-F9BFD77ED7D5}" type="pres">
      <dgm:prSet presAssocID="{9C3EF7CF-903A-4125-8453-3E5700C9F274}" presName="spaceRect" presStyleCnt="0"/>
      <dgm:spPr/>
    </dgm:pt>
    <dgm:pt modelId="{57AAB8C4-2669-4F45-847C-B3FA262A6B27}" type="pres">
      <dgm:prSet presAssocID="{9C3EF7CF-903A-4125-8453-3E5700C9F274}" presName="parTx" presStyleLbl="revTx" presStyleIdx="3" presStyleCnt="4">
        <dgm:presLayoutVars>
          <dgm:chMax val="0"/>
          <dgm:chPref val="0"/>
        </dgm:presLayoutVars>
      </dgm:prSet>
      <dgm:spPr/>
    </dgm:pt>
  </dgm:ptLst>
  <dgm:cxnLst>
    <dgm:cxn modelId="{60C5DB73-32C0-4966-8DD5-B35EB348DE00}" type="presOf" srcId="{9C3EF7CF-903A-4125-8453-3E5700C9F274}" destId="{57AAB8C4-2669-4F45-847C-B3FA262A6B27}" srcOrd="0" destOrd="0" presId="urn:microsoft.com/office/officeart/2018/2/layout/IconVerticalSolidList"/>
    <dgm:cxn modelId="{778CD754-F73C-403B-B1CB-C8CE2C3391B6}" type="presOf" srcId="{09657756-5F61-464E-B841-A679C74EF887}" destId="{1AC9CB4C-3368-41DD-9FC1-FBD143B7CF6F}" srcOrd="0" destOrd="0" presId="urn:microsoft.com/office/officeart/2018/2/layout/IconVerticalSolidList"/>
    <dgm:cxn modelId="{E443855A-1EAF-4002-8109-D6A2F41A3D12}" srcId="{09657756-5F61-464E-B841-A679C74EF887}" destId="{BF7D9F4B-8CC7-415D-8D4C-A50164CEF4AA}" srcOrd="0" destOrd="0" parTransId="{91D8C137-05C4-4D3D-A509-7EC50A6134E5}" sibTransId="{B3C82DF7-FEEC-47E0-960F-BB9F47E4D9AD}"/>
    <dgm:cxn modelId="{64FFFE7F-5889-4FE9-9292-B988B39DDE77}" srcId="{09657756-5F61-464E-B841-A679C74EF887}" destId="{D9D45112-83EF-4843-88AC-3983E4BF07D0}" srcOrd="1" destOrd="0" parTransId="{6E8AFFFA-0F14-4D3B-94E3-F85427B22C77}" sibTransId="{5FE3156B-731E-4603-8A04-743EA0A35DAD}"/>
    <dgm:cxn modelId="{E0A308A4-FC71-4A62-A27A-268494C36F06}" type="presOf" srcId="{D9D45112-83EF-4843-88AC-3983E4BF07D0}" destId="{520CA3C6-E0B4-49E2-A5A8-EF2D610A1937}" srcOrd="0" destOrd="0" presId="urn:microsoft.com/office/officeart/2018/2/layout/IconVerticalSolidList"/>
    <dgm:cxn modelId="{CFE889A7-F89B-43D1-A4D8-BAAA579DE46F}" type="presOf" srcId="{BF7D9F4B-8CC7-415D-8D4C-A50164CEF4AA}" destId="{EEC20BCF-4406-427D-B859-E9D1051681EE}" srcOrd="0" destOrd="0" presId="urn:microsoft.com/office/officeart/2018/2/layout/IconVerticalSolidList"/>
    <dgm:cxn modelId="{8C25D7A7-44B6-4852-8178-6363AEC34071}" srcId="{09657756-5F61-464E-B841-A679C74EF887}" destId="{1560A656-998C-47A3-8EA4-66EB98772A6D}" srcOrd="2" destOrd="0" parTransId="{8FF47D00-EBFE-49EE-A004-D936DBB81BD5}" sibTransId="{53D22E35-EBB9-4885-95DC-E3F128822CF6}"/>
    <dgm:cxn modelId="{62A701EC-5DB5-48F2-85A2-E5B027D3C2E3}" srcId="{09657756-5F61-464E-B841-A679C74EF887}" destId="{9C3EF7CF-903A-4125-8453-3E5700C9F274}" srcOrd="3" destOrd="0" parTransId="{82CB7C67-33E3-4392-97C3-D0BD9A07F46E}" sibTransId="{715BC4F2-B353-470C-9CF9-B30DDFE288AD}"/>
    <dgm:cxn modelId="{A2F004F9-C133-4211-97E7-AC6E420B6FE5}" type="presOf" srcId="{1560A656-998C-47A3-8EA4-66EB98772A6D}" destId="{DE70404D-B60D-4C74-A3D7-5D87AC316D0A}" srcOrd="0" destOrd="0" presId="urn:microsoft.com/office/officeart/2018/2/layout/IconVerticalSolidList"/>
    <dgm:cxn modelId="{416C1F17-92D6-48F4-9742-EBB766089080}" type="presParOf" srcId="{1AC9CB4C-3368-41DD-9FC1-FBD143B7CF6F}" destId="{F6EFC350-0940-4ED1-ABCA-3068A3418167}" srcOrd="0" destOrd="0" presId="urn:microsoft.com/office/officeart/2018/2/layout/IconVerticalSolidList"/>
    <dgm:cxn modelId="{CAB00D59-4211-48B9-BAD3-9D7C2E19992B}" type="presParOf" srcId="{F6EFC350-0940-4ED1-ABCA-3068A3418167}" destId="{3686EFAB-9E2A-46A4-BF65-91D057FD290F}" srcOrd="0" destOrd="0" presId="urn:microsoft.com/office/officeart/2018/2/layout/IconVerticalSolidList"/>
    <dgm:cxn modelId="{396141FF-B8FC-46B3-ADA8-7F615736115F}" type="presParOf" srcId="{F6EFC350-0940-4ED1-ABCA-3068A3418167}" destId="{AFBED2BF-AB6B-4CE6-979C-95C281B21A8E}" srcOrd="1" destOrd="0" presId="urn:microsoft.com/office/officeart/2018/2/layout/IconVerticalSolidList"/>
    <dgm:cxn modelId="{A6DFD1E8-588C-476D-B91A-3CA51FBAD384}" type="presParOf" srcId="{F6EFC350-0940-4ED1-ABCA-3068A3418167}" destId="{40F18BCB-8799-4810-8AB7-88A4BE7CA1E9}" srcOrd="2" destOrd="0" presId="urn:microsoft.com/office/officeart/2018/2/layout/IconVerticalSolidList"/>
    <dgm:cxn modelId="{C232500B-F712-478D-8878-64B01B748DB2}" type="presParOf" srcId="{F6EFC350-0940-4ED1-ABCA-3068A3418167}" destId="{EEC20BCF-4406-427D-B859-E9D1051681EE}" srcOrd="3" destOrd="0" presId="urn:microsoft.com/office/officeart/2018/2/layout/IconVerticalSolidList"/>
    <dgm:cxn modelId="{C4891E32-531E-40DC-AC81-435DEB8331C9}" type="presParOf" srcId="{1AC9CB4C-3368-41DD-9FC1-FBD143B7CF6F}" destId="{E15D4B38-ED84-4358-BC29-85C20E84B2D3}" srcOrd="1" destOrd="0" presId="urn:microsoft.com/office/officeart/2018/2/layout/IconVerticalSolidList"/>
    <dgm:cxn modelId="{8BBFD780-25AF-4B14-98F4-6C87A6D7CF79}" type="presParOf" srcId="{1AC9CB4C-3368-41DD-9FC1-FBD143B7CF6F}" destId="{AEC1C267-B67B-4C75-906E-55D1F5222F5F}" srcOrd="2" destOrd="0" presId="urn:microsoft.com/office/officeart/2018/2/layout/IconVerticalSolidList"/>
    <dgm:cxn modelId="{148911C0-EA90-42AD-8381-76312629073D}" type="presParOf" srcId="{AEC1C267-B67B-4C75-906E-55D1F5222F5F}" destId="{47DBBAF4-76BA-414E-BFE5-E3F0FE86E130}" srcOrd="0" destOrd="0" presId="urn:microsoft.com/office/officeart/2018/2/layout/IconVerticalSolidList"/>
    <dgm:cxn modelId="{297A1062-E781-4B3D-BFAA-09BCEE93C1CD}" type="presParOf" srcId="{AEC1C267-B67B-4C75-906E-55D1F5222F5F}" destId="{98A0E477-F5B4-4838-8D11-A1D91F946802}" srcOrd="1" destOrd="0" presId="urn:microsoft.com/office/officeart/2018/2/layout/IconVerticalSolidList"/>
    <dgm:cxn modelId="{9E2B0F03-C443-4123-8784-420E36275C46}" type="presParOf" srcId="{AEC1C267-B67B-4C75-906E-55D1F5222F5F}" destId="{CD2D37BB-563B-4258-9E92-F565BCF3B539}" srcOrd="2" destOrd="0" presId="urn:microsoft.com/office/officeart/2018/2/layout/IconVerticalSolidList"/>
    <dgm:cxn modelId="{2B27BF84-5364-4314-9030-BD0BB7FBEFB2}" type="presParOf" srcId="{AEC1C267-B67B-4C75-906E-55D1F5222F5F}" destId="{520CA3C6-E0B4-49E2-A5A8-EF2D610A1937}" srcOrd="3" destOrd="0" presId="urn:microsoft.com/office/officeart/2018/2/layout/IconVerticalSolidList"/>
    <dgm:cxn modelId="{0B7EF202-279C-4AAF-9899-6EB37C2F762D}" type="presParOf" srcId="{1AC9CB4C-3368-41DD-9FC1-FBD143B7CF6F}" destId="{AD08F4F4-B75D-4EB6-BD68-A1017B2AF416}" srcOrd="3" destOrd="0" presId="urn:microsoft.com/office/officeart/2018/2/layout/IconVerticalSolidList"/>
    <dgm:cxn modelId="{C0775BF5-A4A0-49DA-9C28-AD204744C9B1}" type="presParOf" srcId="{1AC9CB4C-3368-41DD-9FC1-FBD143B7CF6F}" destId="{8420A82A-0001-41B2-89E2-EBBCB95E325B}" srcOrd="4" destOrd="0" presId="urn:microsoft.com/office/officeart/2018/2/layout/IconVerticalSolidList"/>
    <dgm:cxn modelId="{DBA7BF2D-7AA5-4C85-967B-69A4F16F8E39}" type="presParOf" srcId="{8420A82A-0001-41B2-89E2-EBBCB95E325B}" destId="{893350DE-533B-4554-957B-5D06CCE822D3}" srcOrd="0" destOrd="0" presId="urn:microsoft.com/office/officeart/2018/2/layout/IconVerticalSolidList"/>
    <dgm:cxn modelId="{DF420F70-8A17-4FF7-BDC9-165FA0915399}" type="presParOf" srcId="{8420A82A-0001-41B2-89E2-EBBCB95E325B}" destId="{1AE143A1-A668-440A-9A68-E367BAFA65A8}" srcOrd="1" destOrd="0" presId="urn:microsoft.com/office/officeart/2018/2/layout/IconVerticalSolidList"/>
    <dgm:cxn modelId="{EE01C062-4F09-462C-B668-20224D28824C}" type="presParOf" srcId="{8420A82A-0001-41B2-89E2-EBBCB95E325B}" destId="{240287B9-0B63-4636-B3A7-73DE26CB26E4}" srcOrd="2" destOrd="0" presId="urn:microsoft.com/office/officeart/2018/2/layout/IconVerticalSolidList"/>
    <dgm:cxn modelId="{2BBD3967-647F-4D96-80DE-C146D7D28AA3}" type="presParOf" srcId="{8420A82A-0001-41B2-89E2-EBBCB95E325B}" destId="{DE70404D-B60D-4C74-A3D7-5D87AC316D0A}" srcOrd="3" destOrd="0" presId="urn:microsoft.com/office/officeart/2018/2/layout/IconVerticalSolidList"/>
    <dgm:cxn modelId="{30D8E1C0-6362-4D37-95D3-A2187618CFA7}" type="presParOf" srcId="{1AC9CB4C-3368-41DD-9FC1-FBD143B7CF6F}" destId="{71841F52-0A07-475A-8822-DEDE75957AD3}" srcOrd="5" destOrd="0" presId="urn:microsoft.com/office/officeart/2018/2/layout/IconVerticalSolidList"/>
    <dgm:cxn modelId="{BA0F8C1F-FCB7-4CC9-9C0F-EA92B14ACB94}" type="presParOf" srcId="{1AC9CB4C-3368-41DD-9FC1-FBD143B7CF6F}" destId="{4A2497E1-7BD3-40A7-96D2-648A88D59D2A}" srcOrd="6" destOrd="0" presId="urn:microsoft.com/office/officeart/2018/2/layout/IconVerticalSolidList"/>
    <dgm:cxn modelId="{19299FD8-0CA6-4DA2-A557-5AE13B825394}" type="presParOf" srcId="{4A2497E1-7BD3-40A7-96D2-648A88D59D2A}" destId="{F694A0E3-6102-478F-A07C-DD98459D9328}" srcOrd="0" destOrd="0" presId="urn:microsoft.com/office/officeart/2018/2/layout/IconVerticalSolidList"/>
    <dgm:cxn modelId="{0295BDE9-4719-498A-9E53-F4DEE4AB86D7}" type="presParOf" srcId="{4A2497E1-7BD3-40A7-96D2-648A88D59D2A}" destId="{8DE0AFB8-9750-4960-8826-EEA1193426EE}" srcOrd="1" destOrd="0" presId="urn:microsoft.com/office/officeart/2018/2/layout/IconVerticalSolidList"/>
    <dgm:cxn modelId="{D82236E4-2D0A-46A3-9F86-1E7709F20DAE}" type="presParOf" srcId="{4A2497E1-7BD3-40A7-96D2-648A88D59D2A}" destId="{B7D9BADB-2614-48DE-A521-F9BFD77ED7D5}" srcOrd="2" destOrd="0" presId="urn:microsoft.com/office/officeart/2018/2/layout/IconVerticalSolidList"/>
    <dgm:cxn modelId="{D3B21C99-2460-4B43-AA0B-E97C823E30BC}" type="presParOf" srcId="{4A2497E1-7BD3-40A7-96D2-648A88D59D2A}" destId="{57AAB8C4-2669-4F45-847C-B3FA262A6B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B699E7-1DAA-4FCD-BC10-3FB674914F98}"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93C800B5-4C25-4C49-9195-51F8362D9BB1}">
      <dgm:prSet/>
      <dgm:spPr/>
      <dgm:t>
        <a:bodyPr/>
        <a:lstStyle/>
        <a:p>
          <a:r>
            <a:rPr lang="en-US" b="1" dirty="0"/>
            <a:t>Promoting Continuous Learning &amp; Fostering Awareness in Generative AI </a:t>
          </a:r>
          <a:endParaRPr lang="en-US" dirty="0"/>
        </a:p>
      </dgm:t>
    </dgm:pt>
    <dgm:pt modelId="{BDAA5252-A4E7-4D5E-802C-334CE0F49439}" type="parTrans" cxnId="{6C4ACCA3-5954-40C8-8FDC-7E6EC2546F96}">
      <dgm:prSet/>
      <dgm:spPr/>
      <dgm:t>
        <a:bodyPr/>
        <a:lstStyle/>
        <a:p>
          <a:endParaRPr lang="en-US"/>
        </a:p>
      </dgm:t>
    </dgm:pt>
    <dgm:pt modelId="{2D7CCEE7-0D96-4D6D-ADEA-07BB2D113187}" type="sibTrans" cxnId="{6C4ACCA3-5954-40C8-8FDC-7E6EC2546F96}">
      <dgm:prSet/>
      <dgm:spPr/>
      <dgm:t>
        <a:bodyPr/>
        <a:lstStyle/>
        <a:p>
          <a:endParaRPr lang="en-US"/>
        </a:p>
      </dgm:t>
    </dgm:pt>
    <dgm:pt modelId="{9601A7BB-F791-4791-88F6-346225F35BDA}">
      <dgm:prSet/>
      <dgm:spPr/>
      <dgm:t>
        <a:bodyPr/>
        <a:lstStyle/>
        <a:p>
          <a:r>
            <a:rPr lang="en-US" b="1" i="0" baseline="0"/>
            <a:t>Continuous Learning Initiatives</a:t>
          </a:r>
          <a:r>
            <a:rPr lang="en-US" b="0" i="0" baseline="0"/>
            <a:t>:</a:t>
          </a:r>
          <a:endParaRPr lang="en-US"/>
        </a:p>
      </dgm:t>
    </dgm:pt>
    <dgm:pt modelId="{E6D7A368-E644-49AE-8DC4-3F7F432EAD93}" type="parTrans" cxnId="{1D444290-1A1A-411A-83CC-1944B99D2F58}">
      <dgm:prSet/>
      <dgm:spPr/>
      <dgm:t>
        <a:bodyPr/>
        <a:lstStyle/>
        <a:p>
          <a:endParaRPr lang="en-US"/>
        </a:p>
      </dgm:t>
    </dgm:pt>
    <dgm:pt modelId="{AAF879C4-3403-4D3A-9ABB-F1B39B49B642}" type="sibTrans" cxnId="{1D444290-1A1A-411A-83CC-1944B99D2F58}">
      <dgm:prSet/>
      <dgm:spPr/>
      <dgm:t>
        <a:bodyPr/>
        <a:lstStyle/>
        <a:p>
          <a:endParaRPr lang="en-US"/>
        </a:p>
      </dgm:t>
    </dgm:pt>
    <dgm:pt modelId="{9E439401-33F4-485A-AAE2-058B4B628850}">
      <dgm:prSet/>
      <dgm:spPr/>
      <dgm:t>
        <a:bodyPr/>
        <a:lstStyle/>
        <a:p>
          <a:r>
            <a:rPr lang="en-US"/>
            <a:t>Regular webinars, workshops, and training on GenAI   developments.</a:t>
          </a:r>
        </a:p>
      </dgm:t>
    </dgm:pt>
    <dgm:pt modelId="{D8BA81A9-5C6C-4E4A-B0B9-C1CF5037354B}" type="parTrans" cxnId="{EFEC6561-F510-4834-BCF2-E72383E1776D}">
      <dgm:prSet/>
      <dgm:spPr/>
      <dgm:t>
        <a:bodyPr/>
        <a:lstStyle/>
        <a:p>
          <a:endParaRPr lang="en-US"/>
        </a:p>
      </dgm:t>
    </dgm:pt>
    <dgm:pt modelId="{A216389E-52DD-4063-A373-735037494963}" type="sibTrans" cxnId="{EFEC6561-F510-4834-BCF2-E72383E1776D}">
      <dgm:prSet/>
      <dgm:spPr/>
      <dgm:t>
        <a:bodyPr/>
        <a:lstStyle/>
        <a:p>
          <a:endParaRPr lang="en-US"/>
        </a:p>
      </dgm:t>
    </dgm:pt>
    <dgm:pt modelId="{BF8CE518-1184-421A-9CF7-8DAEFAB2AC5B}">
      <dgm:prSet/>
      <dgm:spPr/>
      <dgm:t>
        <a:bodyPr/>
        <a:lstStyle/>
        <a:p>
          <a:r>
            <a:rPr lang="en-US"/>
            <a:t>Frequent audits to ensure efficiency of AI systems.</a:t>
          </a:r>
        </a:p>
      </dgm:t>
    </dgm:pt>
    <dgm:pt modelId="{5C5DA5B2-B6C5-407A-9661-C9249B714A08}" type="parTrans" cxnId="{0C004934-6C62-48F5-8DC9-13B9EEBE34B9}">
      <dgm:prSet/>
      <dgm:spPr/>
      <dgm:t>
        <a:bodyPr/>
        <a:lstStyle/>
        <a:p>
          <a:endParaRPr lang="en-US"/>
        </a:p>
      </dgm:t>
    </dgm:pt>
    <dgm:pt modelId="{11EE3374-47B7-4A70-B0CD-21AD81F177B7}" type="sibTrans" cxnId="{0C004934-6C62-48F5-8DC9-13B9EEBE34B9}">
      <dgm:prSet/>
      <dgm:spPr/>
      <dgm:t>
        <a:bodyPr/>
        <a:lstStyle/>
        <a:p>
          <a:endParaRPr lang="en-US"/>
        </a:p>
      </dgm:t>
    </dgm:pt>
    <dgm:pt modelId="{DD8B62E6-C474-4CF2-BC69-319868FB3A6B}">
      <dgm:prSet/>
      <dgm:spPr/>
      <dgm:t>
        <a:bodyPr/>
        <a:lstStyle/>
        <a:p>
          <a:r>
            <a:rPr lang="en-US" b="1"/>
            <a:t>Feedback &amp; Adaptation:</a:t>
          </a:r>
          <a:endParaRPr lang="en-US"/>
        </a:p>
      </dgm:t>
    </dgm:pt>
    <dgm:pt modelId="{FD6AE4CF-DD72-4EDA-A4A0-799F7B8E2C6B}" type="parTrans" cxnId="{1B4A593D-CAB7-4ECF-B173-64A62719BCC1}">
      <dgm:prSet/>
      <dgm:spPr/>
      <dgm:t>
        <a:bodyPr/>
        <a:lstStyle/>
        <a:p>
          <a:endParaRPr lang="en-US"/>
        </a:p>
      </dgm:t>
    </dgm:pt>
    <dgm:pt modelId="{CC0A5360-E511-4344-9203-2303F27BAD71}" type="sibTrans" cxnId="{1B4A593D-CAB7-4ECF-B173-64A62719BCC1}">
      <dgm:prSet/>
      <dgm:spPr/>
      <dgm:t>
        <a:bodyPr/>
        <a:lstStyle/>
        <a:p>
          <a:endParaRPr lang="en-US"/>
        </a:p>
      </dgm:t>
    </dgm:pt>
    <dgm:pt modelId="{07CC0D0F-9685-401E-BF39-0E721250410E}">
      <dgm:prSet/>
      <dgm:spPr/>
      <dgm:t>
        <a:bodyPr/>
        <a:lstStyle/>
        <a:p>
          <a:r>
            <a:rPr lang="en-US"/>
            <a:t>Use of surveys, suggestion forms, and feedback meetings to gather insights.</a:t>
          </a:r>
        </a:p>
      </dgm:t>
    </dgm:pt>
    <dgm:pt modelId="{7E28BDA9-1289-4E33-96A5-FA5AD2C97188}" type="parTrans" cxnId="{C18AB22F-FCDD-46A7-A42F-0F986920E2E4}">
      <dgm:prSet/>
      <dgm:spPr/>
      <dgm:t>
        <a:bodyPr/>
        <a:lstStyle/>
        <a:p>
          <a:endParaRPr lang="en-US"/>
        </a:p>
      </dgm:t>
    </dgm:pt>
    <dgm:pt modelId="{F52F755D-BD5E-4964-851C-E1FD943D7D23}" type="sibTrans" cxnId="{C18AB22F-FCDD-46A7-A42F-0F986920E2E4}">
      <dgm:prSet/>
      <dgm:spPr/>
      <dgm:t>
        <a:bodyPr/>
        <a:lstStyle/>
        <a:p>
          <a:endParaRPr lang="en-US"/>
        </a:p>
      </dgm:t>
    </dgm:pt>
    <dgm:pt modelId="{89801909-DA53-435D-916B-1BA356842799}">
      <dgm:prSet/>
      <dgm:spPr/>
      <dgm:t>
        <a:bodyPr/>
        <a:lstStyle/>
        <a:p>
          <a:r>
            <a:rPr lang="en-US"/>
            <a:t>Continuous improvement of training materials and policies based on feedback.</a:t>
          </a:r>
        </a:p>
      </dgm:t>
    </dgm:pt>
    <dgm:pt modelId="{EB6283E9-D4BB-4F48-BDE7-C628F578BD61}" type="parTrans" cxnId="{E1A8A2F2-F9C9-40D9-A590-07882527E42F}">
      <dgm:prSet/>
      <dgm:spPr/>
      <dgm:t>
        <a:bodyPr/>
        <a:lstStyle/>
        <a:p>
          <a:endParaRPr lang="en-US"/>
        </a:p>
      </dgm:t>
    </dgm:pt>
    <dgm:pt modelId="{B2B6A6F9-B755-4219-9538-A371B8EBB22C}" type="sibTrans" cxnId="{E1A8A2F2-F9C9-40D9-A590-07882527E42F}">
      <dgm:prSet/>
      <dgm:spPr/>
      <dgm:t>
        <a:bodyPr/>
        <a:lstStyle/>
        <a:p>
          <a:endParaRPr lang="en-US"/>
        </a:p>
      </dgm:t>
    </dgm:pt>
    <dgm:pt modelId="{C6F87AB5-9EAD-44A9-B353-90811437126E}">
      <dgm:prSet/>
      <dgm:spPr/>
      <dgm:t>
        <a:bodyPr/>
        <a:lstStyle/>
        <a:p>
          <a:r>
            <a:rPr lang="en-US" b="1"/>
            <a:t>Collaboration:</a:t>
          </a:r>
          <a:endParaRPr lang="en-US"/>
        </a:p>
      </dgm:t>
    </dgm:pt>
    <dgm:pt modelId="{D08B7DC1-365D-4837-AAC1-5072AF474A44}" type="parTrans" cxnId="{7C5361FC-A532-4594-8049-67FC58744F8F}">
      <dgm:prSet/>
      <dgm:spPr/>
      <dgm:t>
        <a:bodyPr/>
        <a:lstStyle/>
        <a:p>
          <a:endParaRPr lang="en-US"/>
        </a:p>
      </dgm:t>
    </dgm:pt>
    <dgm:pt modelId="{1E808ACF-67A3-471B-AA75-DDC13D815BD2}" type="sibTrans" cxnId="{7C5361FC-A532-4594-8049-67FC58744F8F}">
      <dgm:prSet/>
      <dgm:spPr/>
      <dgm:t>
        <a:bodyPr/>
        <a:lstStyle/>
        <a:p>
          <a:endParaRPr lang="en-US"/>
        </a:p>
      </dgm:t>
    </dgm:pt>
    <dgm:pt modelId="{DB835830-56D7-4BF0-86C7-4E687FEC9941}">
      <dgm:prSet/>
      <dgm:spPr/>
      <dgm:t>
        <a:bodyPr/>
        <a:lstStyle/>
        <a:p>
          <a:r>
            <a:rPr lang="en-US"/>
            <a:t>Cross-functional teams: IT, Marketing, Compliance, Business working together.</a:t>
          </a:r>
        </a:p>
      </dgm:t>
    </dgm:pt>
    <dgm:pt modelId="{00BB35DD-2E50-427E-B909-BAC704ACD605}" type="parTrans" cxnId="{30295C60-622B-4B30-BC7D-043A8CAD90BE}">
      <dgm:prSet/>
      <dgm:spPr/>
      <dgm:t>
        <a:bodyPr/>
        <a:lstStyle/>
        <a:p>
          <a:endParaRPr lang="en-US"/>
        </a:p>
      </dgm:t>
    </dgm:pt>
    <dgm:pt modelId="{8B2F1A9B-798A-4BE5-A66E-296B2EBD1474}" type="sibTrans" cxnId="{30295C60-622B-4B30-BC7D-043A8CAD90BE}">
      <dgm:prSet/>
      <dgm:spPr/>
      <dgm:t>
        <a:bodyPr/>
        <a:lstStyle/>
        <a:p>
          <a:endParaRPr lang="en-US"/>
        </a:p>
      </dgm:t>
    </dgm:pt>
    <dgm:pt modelId="{B730E421-77B6-4806-ACB3-F710806C45BA}">
      <dgm:prSet/>
      <dgm:spPr/>
      <dgm:t>
        <a:bodyPr/>
        <a:lstStyle/>
        <a:p>
          <a:r>
            <a:rPr lang="en-US"/>
            <a:t>Shared learning through workshops and feedback systems.</a:t>
          </a:r>
        </a:p>
      </dgm:t>
    </dgm:pt>
    <dgm:pt modelId="{34BF4C0E-536C-4F49-80B3-F09653C46D12}" type="parTrans" cxnId="{17789BFE-C5B1-46AE-99A5-6CA55FFEB53A}">
      <dgm:prSet/>
      <dgm:spPr/>
      <dgm:t>
        <a:bodyPr/>
        <a:lstStyle/>
        <a:p>
          <a:endParaRPr lang="en-US"/>
        </a:p>
      </dgm:t>
    </dgm:pt>
    <dgm:pt modelId="{C81B7E1D-F4F1-4910-95E3-6661E7653092}" type="sibTrans" cxnId="{17789BFE-C5B1-46AE-99A5-6CA55FFEB53A}">
      <dgm:prSet/>
      <dgm:spPr/>
      <dgm:t>
        <a:bodyPr/>
        <a:lstStyle/>
        <a:p>
          <a:endParaRPr lang="en-US"/>
        </a:p>
      </dgm:t>
    </dgm:pt>
    <dgm:pt modelId="{2C911980-E512-4218-97B4-914AD8F79938}" type="pres">
      <dgm:prSet presAssocID="{58B699E7-1DAA-4FCD-BC10-3FB674914F98}" presName="diagram" presStyleCnt="0">
        <dgm:presLayoutVars>
          <dgm:dir/>
          <dgm:resizeHandles val="exact"/>
        </dgm:presLayoutVars>
      </dgm:prSet>
      <dgm:spPr/>
    </dgm:pt>
    <dgm:pt modelId="{0C87B57C-2F43-4EC3-A621-8C59F1687E15}" type="pres">
      <dgm:prSet presAssocID="{93C800B5-4C25-4C49-9195-51F8362D9BB1}" presName="node" presStyleLbl="node1" presStyleIdx="0" presStyleCnt="4">
        <dgm:presLayoutVars>
          <dgm:bulletEnabled val="1"/>
        </dgm:presLayoutVars>
      </dgm:prSet>
      <dgm:spPr/>
    </dgm:pt>
    <dgm:pt modelId="{3C647D5B-FFF3-4EB3-A22C-A5CAB3316043}" type="pres">
      <dgm:prSet presAssocID="{2D7CCEE7-0D96-4D6D-ADEA-07BB2D113187}" presName="sibTrans" presStyleCnt="0"/>
      <dgm:spPr/>
    </dgm:pt>
    <dgm:pt modelId="{178BB163-7002-49C6-BFC9-1439F43E1208}" type="pres">
      <dgm:prSet presAssocID="{9601A7BB-F791-4791-88F6-346225F35BDA}" presName="node" presStyleLbl="node1" presStyleIdx="1" presStyleCnt="4">
        <dgm:presLayoutVars>
          <dgm:bulletEnabled val="1"/>
        </dgm:presLayoutVars>
      </dgm:prSet>
      <dgm:spPr/>
    </dgm:pt>
    <dgm:pt modelId="{F36CC3A7-A1FD-4E10-BDC2-A2258C3870C3}" type="pres">
      <dgm:prSet presAssocID="{AAF879C4-3403-4D3A-9ABB-F1B39B49B642}" presName="sibTrans" presStyleCnt="0"/>
      <dgm:spPr/>
    </dgm:pt>
    <dgm:pt modelId="{0D82A68F-BCF6-4130-A8FA-9AFD724834EF}" type="pres">
      <dgm:prSet presAssocID="{DD8B62E6-C474-4CF2-BC69-319868FB3A6B}" presName="node" presStyleLbl="node1" presStyleIdx="2" presStyleCnt="4">
        <dgm:presLayoutVars>
          <dgm:bulletEnabled val="1"/>
        </dgm:presLayoutVars>
      </dgm:prSet>
      <dgm:spPr/>
    </dgm:pt>
    <dgm:pt modelId="{42C2B8B1-BEF2-4BE5-A183-E954276E6373}" type="pres">
      <dgm:prSet presAssocID="{CC0A5360-E511-4344-9203-2303F27BAD71}" presName="sibTrans" presStyleCnt="0"/>
      <dgm:spPr/>
    </dgm:pt>
    <dgm:pt modelId="{17C9E045-EDC1-4CAA-ABB8-957D8CAC3F19}" type="pres">
      <dgm:prSet presAssocID="{C6F87AB5-9EAD-44A9-B353-90811437126E}" presName="node" presStyleLbl="node1" presStyleIdx="3" presStyleCnt="4">
        <dgm:presLayoutVars>
          <dgm:bulletEnabled val="1"/>
        </dgm:presLayoutVars>
      </dgm:prSet>
      <dgm:spPr/>
    </dgm:pt>
  </dgm:ptLst>
  <dgm:cxnLst>
    <dgm:cxn modelId="{CEEC6F1D-4A8A-4233-918C-1D44EC38FF73}" type="presOf" srcId="{BF8CE518-1184-421A-9CF7-8DAEFAB2AC5B}" destId="{178BB163-7002-49C6-BFC9-1439F43E1208}" srcOrd="0" destOrd="2" presId="urn:microsoft.com/office/officeart/2005/8/layout/default"/>
    <dgm:cxn modelId="{17A1AA26-7D2D-40ED-AB62-76FAB8BD5694}" type="presOf" srcId="{B730E421-77B6-4806-ACB3-F710806C45BA}" destId="{17C9E045-EDC1-4CAA-ABB8-957D8CAC3F19}" srcOrd="0" destOrd="2" presId="urn:microsoft.com/office/officeart/2005/8/layout/default"/>
    <dgm:cxn modelId="{C18AB22F-FCDD-46A7-A42F-0F986920E2E4}" srcId="{DD8B62E6-C474-4CF2-BC69-319868FB3A6B}" destId="{07CC0D0F-9685-401E-BF39-0E721250410E}" srcOrd="0" destOrd="0" parTransId="{7E28BDA9-1289-4E33-96A5-FA5AD2C97188}" sibTransId="{F52F755D-BD5E-4964-851C-E1FD943D7D23}"/>
    <dgm:cxn modelId="{0C004934-6C62-48F5-8DC9-13B9EEBE34B9}" srcId="{9601A7BB-F791-4791-88F6-346225F35BDA}" destId="{BF8CE518-1184-421A-9CF7-8DAEFAB2AC5B}" srcOrd="1" destOrd="0" parTransId="{5C5DA5B2-B6C5-407A-9661-C9249B714A08}" sibTransId="{11EE3374-47B7-4A70-B0CD-21AD81F177B7}"/>
    <dgm:cxn modelId="{389F473C-415C-4615-8CB5-DDE42C639306}" type="presOf" srcId="{C6F87AB5-9EAD-44A9-B353-90811437126E}" destId="{17C9E045-EDC1-4CAA-ABB8-957D8CAC3F19}" srcOrd="0" destOrd="0" presId="urn:microsoft.com/office/officeart/2005/8/layout/default"/>
    <dgm:cxn modelId="{1B4A593D-CAB7-4ECF-B173-64A62719BCC1}" srcId="{58B699E7-1DAA-4FCD-BC10-3FB674914F98}" destId="{DD8B62E6-C474-4CF2-BC69-319868FB3A6B}" srcOrd="2" destOrd="0" parTransId="{FD6AE4CF-DD72-4EDA-A4A0-799F7B8E2C6B}" sibTransId="{CC0A5360-E511-4344-9203-2303F27BAD71}"/>
    <dgm:cxn modelId="{30295C60-622B-4B30-BC7D-043A8CAD90BE}" srcId="{C6F87AB5-9EAD-44A9-B353-90811437126E}" destId="{DB835830-56D7-4BF0-86C7-4E687FEC9941}" srcOrd="0" destOrd="0" parTransId="{00BB35DD-2E50-427E-B909-BAC704ACD605}" sibTransId="{8B2F1A9B-798A-4BE5-A66E-296B2EBD1474}"/>
    <dgm:cxn modelId="{EFEC6561-F510-4834-BCF2-E72383E1776D}" srcId="{9601A7BB-F791-4791-88F6-346225F35BDA}" destId="{9E439401-33F4-485A-AAE2-058B4B628850}" srcOrd="0" destOrd="0" parTransId="{D8BA81A9-5C6C-4E4A-B0B9-C1CF5037354B}" sibTransId="{A216389E-52DD-4063-A373-735037494963}"/>
    <dgm:cxn modelId="{EB6B3064-4E55-4A3B-BFEC-DBB3F79034FB}" type="presOf" srcId="{58B699E7-1DAA-4FCD-BC10-3FB674914F98}" destId="{2C911980-E512-4218-97B4-914AD8F79938}" srcOrd="0" destOrd="0" presId="urn:microsoft.com/office/officeart/2005/8/layout/default"/>
    <dgm:cxn modelId="{1800D468-9732-4697-9A45-643835EEF14D}" type="presOf" srcId="{DB835830-56D7-4BF0-86C7-4E687FEC9941}" destId="{17C9E045-EDC1-4CAA-ABB8-957D8CAC3F19}" srcOrd="0" destOrd="1" presId="urn:microsoft.com/office/officeart/2005/8/layout/default"/>
    <dgm:cxn modelId="{1799B288-6D6A-4FA3-BD4B-576D399E713D}" type="presOf" srcId="{93C800B5-4C25-4C49-9195-51F8362D9BB1}" destId="{0C87B57C-2F43-4EC3-A621-8C59F1687E15}" srcOrd="0" destOrd="0" presId="urn:microsoft.com/office/officeart/2005/8/layout/default"/>
    <dgm:cxn modelId="{1D444290-1A1A-411A-83CC-1944B99D2F58}" srcId="{58B699E7-1DAA-4FCD-BC10-3FB674914F98}" destId="{9601A7BB-F791-4791-88F6-346225F35BDA}" srcOrd="1" destOrd="0" parTransId="{E6D7A368-E644-49AE-8DC4-3F7F432EAD93}" sibTransId="{AAF879C4-3403-4D3A-9ABB-F1B39B49B642}"/>
    <dgm:cxn modelId="{5840159C-01B4-43E8-A98C-50EE7BA317F0}" type="presOf" srcId="{89801909-DA53-435D-916B-1BA356842799}" destId="{0D82A68F-BCF6-4130-A8FA-9AFD724834EF}" srcOrd="0" destOrd="2" presId="urn:microsoft.com/office/officeart/2005/8/layout/default"/>
    <dgm:cxn modelId="{B8759EA1-444A-4CAA-9818-F8A43B611C08}" type="presOf" srcId="{9E439401-33F4-485A-AAE2-058B4B628850}" destId="{178BB163-7002-49C6-BFC9-1439F43E1208}" srcOrd="0" destOrd="1" presId="urn:microsoft.com/office/officeart/2005/8/layout/default"/>
    <dgm:cxn modelId="{6C4ACCA3-5954-40C8-8FDC-7E6EC2546F96}" srcId="{58B699E7-1DAA-4FCD-BC10-3FB674914F98}" destId="{93C800B5-4C25-4C49-9195-51F8362D9BB1}" srcOrd="0" destOrd="0" parTransId="{BDAA5252-A4E7-4D5E-802C-334CE0F49439}" sibTransId="{2D7CCEE7-0D96-4D6D-ADEA-07BB2D113187}"/>
    <dgm:cxn modelId="{A962F7AE-A4BB-4890-BD53-BE679740419C}" type="presOf" srcId="{DD8B62E6-C474-4CF2-BC69-319868FB3A6B}" destId="{0D82A68F-BCF6-4130-A8FA-9AFD724834EF}" srcOrd="0" destOrd="0" presId="urn:microsoft.com/office/officeart/2005/8/layout/default"/>
    <dgm:cxn modelId="{42CBA0EB-7E8F-4522-B844-9700CBD85F41}" type="presOf" srcId="{9601A7BB-F791-4791-88F6-346225F35BDA}" destId="{178BB163-7002-49C6-BFC9-1439F43E1208}" srcOrd="0" destOrd="0" presId="urn:microsoft.com/office/officeart/2005/8/layout/default"/>
    <dgm:cxn modelId="{F81453EF-4752-47DD-8554-32C6D5D14CD0}" type="presOf" srcId="{07CC0D0F-9685-401E-BF39-0E721250410E}" destId="{0D82A68F-BCF6-4130-A8FA-9AFD724834EF}" srcOrd="0" destOrd="1" presId="urn:microsoft.com/office/officeart/2005/8/layout/default"/>
    <dgm:cxn modelId="{E1A8A2F2-F9C9-40D9-A590-07882527E42F}" srcId="{DD8B62E6-C474-4CF2-BC69-319868FB3A6B}" destId="{89801909-DA53-435D-916B-1BA356842799}" srcOrd="1" destOrd="0" parTransId="{EB6283E9-D4BB-4F48-BDE7-C628F578BD61}" sibTransId="{B2B6A6F9-B755-4219-9538-A371B8EBB22C}"/>
    <dgm:cxn modelId="{7C5361FC-A532-4594-8049-67FC58744F8F}" srcId="{58B699E7-1DAA-4FCD-BC10-3FB674914F98}" destId="{C6F87AB5-9EAD-44A9-B353-90811437126E}" srcOrd="3" destOrd="0" parTransId="{D08B7DC1-365D-4837-AAC1-5072AF474A44}" sibTransId="{1E808ACF-67A3-471B-AA75-DDC13D815BD2}"/>
    <dgm:cxn modelId="{17789BFE-C5B1-46AE-99A5-6CA55FFEB53A}" srcId="{C6F87AB5-9EAD-44A9-B353-90811437126E}" destId="{B730E421-77B6-4806-ACB3-F710806C45BA}" srcOrd="1" destOrd="0" parTransId="{34BF4C0E-536C-4F49-80B3-F09653C46D12}" sibTransId="{C81B7E1D-F4F1-4910-95E3-6661E7653092}"/>
    <dgm:cxn modelId="{324E6F43-174F-4114-933C-62EEC9CC0FB7}" type="presParOf" srcId="{2C911980-E512-4218-97B4-914AD8F79938}" destId="{0C87B57C-2F43-4EC3-A621-8C59F1687E15}" srcOrd="0" destOrd="0" presId="urn:microsoft.com/office/officeart/2005/8/layout/default"/>
    <dgm:cxn modelId="{8B69AB7B-1060-4A67-80B5-71C3058ECAB6}" type="presParOf" srcId="{2C911980-E512-4218-97B4-914AD8F79938}" destId="{3C647D5B-FFF3-4EB3-A22C-A5CAB3316043}" srcOrd="1" destOrd="0" presId="urn:microsoft.com/office/officeart/2005/8/layout/default"/>
    <dgm:cxn modelId="{5ACAC0CA-C8D0-4869-B2D5-686C7D66BB40}" type="presParOf" srcId="{2C911980-E512-4218-97B4-914AD8F79938}" destId="{178BB163-7002-49C6-BFC9-1439F43E1208}" srcOrd="2" destOrd="0" presId="urn:microsoft.com/office/officeart/2005/8/layout/default"/>
    <dgm:cxn modelId="{9FA3DCF7-6F3A-4509-9F80-1226BA984957}" type="presParOf" srcId="{2C911980-E512-4218-97B4-914AD8F79938}" destId="{F36CC3A7-A1FD-4E10-BDC2-A2258C3870C3}" srcOrd="3" destOrd="0" presId="urn:microsoft.com/office/officeart/2005/8/layout/default"/>
    <dgm:cxn modelId="{8244B980-5128-444B-933D-B8E1AFF93494}" type="presParOf" srcId="{2C911980-E512-4218-97B4-914AD8F79938}" destId="{0D82A68F-BCF6-4130-A8FA-9AFD724834EF}" srcOrd="4" destOrd="0" presId="urn:microsoft.com/office/officeart/2005/8/layout/default"/>
    <dgm:cxn modelId="{EB66CEBE-031B-4760-B734-6890886145C8}" type="presParOf" srcId="{2C911980-E512-4218-97B4-914AD8F79938}" destId="{42C2B8B1-BEF2-4BE5-A183-E954276E6373}" srcOrd="5" destOrd="0" presId="urn:microsoft.com/office/officeart/2005/8/layout/default"/>
    <dgm:cxn modelId="{083C2574-FC53-4ED5-839F-902390D62A7C}" type="presParOf" srcId="{2C911980-E512-4218-97B4-914AD8F79938}" destId="{17C9E045-EDC1-4CAA-ABB8-957D8CAC3F1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8DCE05-1FAD-469C-9155-FC6BCDA3CC7B}"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3DBDAD84-9673-41B6-AAD0-D7A5C7CD0B25}">
      <dgm:prSet custT="1"/>
      <dgm:spPr/>
      <dgm:t>
        <a:bodyPr/>
        <a:lstStyle/>
        <a:p>
          <a:r>
            <a:rPr lang="en-US" sz="2400" b="1" dirty="0">
              <a:latin typeface="Times New Roman" panose="02020603050405020304" pitchFamily="18" charset="0"/>
              <a:cs typeface="Times New Roman" panose="02020603050405020304" pitchFamily="18" charset="0"/>
            </a:rPr>
            <a:t>Building a Culture of Awareness in </a:t>
          </a:r>
          <a:r>
            <a:rPr lang="en-US" sz="2400" b="1" dirty="0" err="1">
              <a:latin typeface="Times New Roman" panose="02020603050405020304" pitchFamily="18" charset="0"/>
              <a:cs typeface="Times New Roman" panose="02020603050405020304" pitchFamily="18" charset="0"/>
            </a:rPr>
            <a:t>GenAI</a:t>
          </a:r>
          <a:endParaRPr lang="en-US" sz="2400" dirty="0">
            <a:latin typeface="Times New Roman" panose="02020603050405020304" pitchFamily="18" charset="0"/>
            <a:cs typeface="Times New Roman" panose="02020603050405020304" pitchFamily="18" charset="0"/>
          </a:endParaRPr>
        </a:p>
      </dgm:t>
    </dgm:pt>
    <dgm:pt modelId="{6688BABA-8A31-48CC-9ECF-3145250A3DFB}" type="parTrans" cxnId="{22E33503-0FC6-4D3A-A6FE-867049BF7108}">
      <dgm:prSet/>
      <dgm:spPr/>
      <dgm:t>
        <a:bodyPr/>
        <a:lstStyle/>
        <a:p>
          <a:endParaRPr lang="en-US"/>
        </a:p>
      </dgm:t>
    </dgm:pt>
    <dgm:pt modelId="{60A5C802-49C1-4B92-9252-DBDF3794B289}" type="sibTrans" cxnId="{22E33503-0FC6-4D3A-A6FE-867049BF7108}">
      <dgm:prSet/>
      <dgm:spPr/>
      <dgm:t>
        <a:bodyPr/>
        <a:lstStyle/>
        <a:p>
          <a:endParaRPr lang="en-US"/>
        </a:p>
      </dgm:t>
    </dgm:pt>
    <dgm:pt modelId="{32475F93-637D-4AD9-8C76-7F32D5D34703}">
      <dgm:prSet/>
      <dgm:spPr/>
      <dgm:t>
        <a:bodyPr/>
        <a:lstStyle/>
        <a:p>
          <a:r>
            <a:rPr lang="en-US" b="1">
              <a:latin typeface="Times New Roman" panose="02020603050405020304" pitchFamily="18" charset="0"/>
              <a:cs typeface="Times New Roman" panose="02020603050405020304" pitchFamily="18" charset="0"/>
            </a:rPr>
            <a:t>Awareness Campaigns</a:t>
          </a:r>
          <a:endParaRPr lang="en-US">
            <a:latin typeface="Times New Roman" panose="02020603050405020304" pitchFamily="18" charset="0"/>
            <a:cs typeface="Times New Roman" panose="02020603050405020304" pitchFamily="18" charset="0"/>
          </a:endParaRPr>
        </a:p>
      </dgm:t>
    </dgm:pt>
    <dgm:pt modelId="{4E2F0A12-0430-4EBA-AA0B-420EDB9C6FD0}" type="parTrans" cxnId="{5531D3BF-FC0A-4249-B648-EB9D66BD3FBF}">
      <dgm:prSet/>
      <dgm:spPr/>
      <dgm:t>
        <a:bodyPr/>
        <a:lstStyle/>
        <a:p>
          <a:endParaRPr lang="en-US"/>
        </a:p>
      </dgm:t>
    </dgm:pt>
    <dgm:pt modelId="{502685EC-631F-4900-8DA7-BAE365DE58CA}" type="sibTrans" cxnId="{5531D3BF-FC0A-4249-B648-EB9D66BD3FBF}">
      <dgm:prSet/>
      <dgm:spPr/>
      <dgm:t>
        <a:bodyPr/>
        <a:lstStyle/>
        <a:p>
          <a:endParaRPr lang="en-US"/>
        </a:p>
      </dgm:t>
    </dgm:pt>
    <dgm:pt modelId="{AC05CF7E-7652-4C4B-9E74-48F8F51BFCB5}">
      <dgm:prSet/>
      <dgm:spPr/>
      <dgm:t>
        <a:bodyPr/>
        <a:lstStyle/>
        <a:p>
          <a:r>
            <a:rPr lang="en-US">
              <a:latin typeface="Times New Roman" panose="02020603050405020304" pitchFamily="18" charset="0"/>
              <a:cs typeface="Times New Roman" panose="02020603050405020304" pitchFamily="18" charset="0"/>
            </a:rPr>
            <a:t>Regular communication via newsletters, emails, and meetings.</a:t>
          </a:r>
        </a:p>
      </dgm:t>
    </dgm:pt>
    <dgm:pt modelId="{0CB10FFB-D097-49D2-B814-F17E883178C9}" type="parTrans" cxnId="{9B635053-6D4A-4C93-AE82-AD26A9314ECF}">
      <dgm:prSet/>
      <dgm:spPr/>
      <dgm:t>
        <a:bodyPr/>
        <a:lstStyle/>
        <a:p>
          <a:endParaRPr lang="en-US"/>
        </a:p>
      </dgm:t>
    </dgm:pt>
    <dgm:pt modelId="{60013870-A8BE-4DA4-8243-C7C0C69F28FF}" type="sibTrans" cxnId="{9B635053-6D4A-4C93-AE82-AD26A9314ECF}">
      <dgm:prSet/>
      <dgm:spPr/>
      <dgm:t>
        <a:bodyPr/>
        <a:lstStyle/>
        <a:p>
          <a:endParaRPr lang="en-US"/>
        </a:p>
      </dgm:t>
    </dgm:pt>
    <dgm:pt modelId="{9BCFE460-D975-4ACC-BA86-6FC3CD82F730}">
      <dgm:prSet/>
      <dgm:spPr/>
      <dgm:t>
        <a:bodyPr/>
        <a:lstStyle/>
        <a:p>
          <a:r>
            <a:rPr lang="en-US">
              <a:latin typeface="Times New Roman" panose="02020603050405020304" pitchFamily="18" charset="0"/>
              <a:cs typeface="Times New Roman" panose="02020603050405020304" pitchFamily="18" charset="0"/>
            </a:rPr>
            <a:t>Internal initiatives: GenAI Awareness Week, AI Innovation Days.</a:t>
          </a:r>
          <a:r>
            <a:rPr lang="en-US" b="1" i="0" baseline="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dgm:t>
    </dgm:pt>
    <dgm:pt modelId="{5EA63DCC-4019-43F9-8A22-1F7E3785B51C}" type="parTrans" cxnId="{D7A4B2F2-88C3-4A2E-9598-041E18769772}">
      <dgm:prSet/>
      <dgm:spPr/>
      <dgm:t>
        <a:bodyPr/>
        <a:lstStyle/>
        <a:p>
          <a:endParaRPr lang="en-US"/>
        </a:p>
      </dgm:t>
    </dgm:pt>
    <dgm:pt modelId="{CEC43EBD-CEAF-43ED-B395-F44D736EA950}" type="sibTrans" cxnId="{D7A4B2F2-88C3-4A2E-9598-041E18769772}">
      <dgm:prSet/>
      <dgm:spPr/>
      <dgm:t>
        <a:bodyPr/>
        <a:lstStyle/>
        <a:p>
          <a:endParaRPr lang="en-US"/>
        </a:p>
      </dgm:t>
    </dgm:pt>
    <dgm:pt modelId="{0EDACF70-111A-4618-844F-D4C4EE6383A0}">
      <dgm:prSet/>
      <dgm:spPr/>
      <dgm:t>
        <a:bodyPr/>
        <a:lstStyle/>
        <a:p>
          <a:r>
            <a:rPr lang="en-US" b="1" i="0" baseline="0">
              <a:latin typeface="Times New Roman" panose="02020603050405020304" pitchFamily="18" charset="0"/>
              <a:cs typeface="Times New Roman" panose="02020603050405020304" pitchFamily="18" charset="0"/>
            </a:rPr>
            <a:t>Promotional Tools</a:t>
          </a:r>
          <a:endParaRPr lang="en-US">
            <a:latin typeface="Times New Roman" panose="02020603050405020304" pitchFamily="18" charset="0"/>
            <a:cs typeface="Times New Roman" panose="02020603050405020304" pitchFamily="18" charset="0"/>
          </a:endParaRPr>
        </a:p>
      </dgm:t>
    </dgm:pt>
    <dgm:pt modelId="{1B9A5B22-D8F7-4AA6-A753-5938BF597141}" type="parTrans" cxnId="{0975E35D-C1D8-4F91-ADB5-D2CB02E8D794}">
      <dgm:prSet/>
      <dgm:spPr/>
      <dgm:t>
        <a:bodyPr/>
        <a:lstStyle/>
        <a:p>
          <a:endParaRPr lang="en-US"/>
        </a:p>
      </dgm:t>
    </dgm:pt>
    <dgm:pt modelId="{50DA4660-4D8C-401C-87C5-9103FB8E7179}" type="sibTrans" cxnId="{0975E35D-C1D8-4F91-ADB5-D2CB02E8D794}">
      <dgm:prSet/>
      <dgm:spPr/>
      <dgm:t>
        <a:bodyPr/>
        <a:lstStyle/>
        <a:p>
          <a:endParaRPr lang="en-US"/>
        </a:p>
      </dgm:t>
    </dgm:pt>
    <dgm:pt modelId="{6D61AE9B-BE78-44C9-90C5-381E56067B4C}">
      <dgm:prSet/>
      <dgm:spPr/>
      <dgm:t>
        <a:bodyPr/>
        <a:lstStyle/>
        <a:p>
          <a:r>
            <a:rPr lang="en-US">
              <a:latin typeface="Times New Roman" panose="02020603050405020304" pitchFamily="18" charset="0"/>
              <a:cs typeface="Times New Roman" panose="02020603050405020304" pitchFamily="18" charset="0"/>
            </a:rPr>
            <a:t>Posters, infographics, and interactive displays to  explain GenAI usage.</a:t>
          </a:r>
        </a:p>
      </dgm:t>
    </dgm:pt>
    <dgm:pt modelId="{3FBCDB45-28E6-4C3D-8B17-E0AF7E121C3C}" type="parTrans" cxnId="{93524BB2-3A83-4979-A1C7-921E681BD122}">
      <dgm:prSet/>
      <dgm:spPr/>
      <dgm:t>
        <a:bodyPr/>
        <a:lstStyle/>
        <a:p>
          <a:endParaRPr lang="en-US"/>
        </a:p>
      </dgm:t>
    </dgm:pt>
    <dgm:pt modelId="{FA6C71E6-DF3D-4252-85B4-165BC1B21AAC}" type="sibTrans" cxnId="{93524BB2-3A83-4979-A1C7-921E681BD122}">
      <dgm:prSet/>
      <dgm:spPr/>
      <dgm:t>
        <a:bodyPr/>
        <a:lstStyle/>
        <a:p>
          <a:endParaRPr lang="en-US"/>
        </a:p>
      </dgm:t>
    </dgm:pt>
    <dgm:pt modelId="{FF0D235C-B06C-4D7E-81C1-1B84630063DA}">
      <dgm:prSet/>
      <dgm:spPr/>
      <dgm:t>
        <a:bodyPr/>
        <a:lstStyle/>
        <a:p>
          <a:r>
            <a:rPr lang="en-US">
              <a:latin typeface="Times New Roman" panose="02020603050405020304" pitchFamily="18" charset="0"/>
              <a:cs typeface="Times New Roman" panose="02020603050405020304" pitchFamily="18" charset="0"/>
            </a:rPr>
            <a:t>Strategic placement in high-traffic areas: offices, break rooms.</a:t>
          </a:r>
        </a:p>
      </dgm:t>
    </dgm:pt>
    <dgm:pt modelId="{DC6537C2-98BE-4F01-9EBD-FD066A064596}" type="parTrans" cxnId="{E3E3657D-C8F0-4AC3-87FA-B88CFB40FC3A}">
      <dgm:prSet/>
      <dgm:spPr/>
      <dgm:t>
        <a:bodyPr/>
        <a:lstStyle/>
        <a:p>
          <a:endParaRPr lang="en-US"/>
        </a:p>
      </dgm:t>
    </dgm:pt>
    <dgm:pt modelId="{D6F58D8E-5C75-4E3C-9A69-BA1630E55C4D}" type="sibTrans" cxnId="{E3E3657D-C8F0-4AC3-87FA-B88CFB40FC3A}">
      <dgm:prSet/>
      <dgm:spPr/>
      <dgm:t>
        <a:bodyPr/>
        <a:lstStyle/>
        <a:p>
          <a:endParaRPr lang="en-US"/>
        </a:p>
      </dgm:t>
    </dgm:pt>
    <dgm:pt modelId="{66D78B27-5CEF-4C8C-A210-BEDFFE121BEA}">
      <dgm:prSet/>
      <dgm:spPr/>
      <dgm:t>
        <a:bodyPr/>
        <a:lstStyle/>
        <a:p>
          <a:r>
            <a:rPr lang="en-US" b="1">
              <a:latin typeface="Times New Roman" panose="02020603050405020304" pitchFamily="18" charset="0"/>
              <a:cs typeface="Times New Roman" panose="02020603050405020304" pitchFamily="18" charset="0"/>
            </a:rPr>
            <a:t>Stakeholder Involvement</a:t>
          </a:r>
          <a:endParaRPr lang="en-US">
            <a:latin typeface="Times New Roman" panose="02020603050405020304" pitchFamily="18" charset="0"/>
            <a:cs typeface="Times New Roman" panose="02020603050405020304" pitchFamily="18" charset="0"/>
          </a:endParaRPr>
        </a:p>
      </dgm:t>
    </dgm:pt>
    <dgm:pt modelId="{489C0814-CB47-4DF5-AB9F-8C35D65E9A02}" type="parTrans" cxnId="{1DD2DC34-1BCB-43F3-9115-B51BA77DD84D}">
      <dgm:prSet/>
      <dgm:spPr/>
      <dgm:t>
        <a:bodyPr/>
        <a:lstStyle/>
        <a:p>
          <a:endParaRPr lang="en-US"/>
        </a:p>
      </dgm:t>
    </dgm:pt>
    <dgm:pt modelId="{6BBD89B2-63AC-4C0E-B3A0-8BB86B82287C}" type="sibTrans" cxnId="{1DD2DC34-1BCB-43F3-9115-B51BA77DD84D}">
      <dgm:prSet/>
      <dgm:spPr/>
      <dgm:t>
        <a:bodyPr/>
        <a:lstStyle/>
        <a:p>
          <a:endParaRPr lang="en-US"/>
        </a:p>
      </dgm:t>
    </dgm:pt>
    <dgm:pt modelId="{47F8EAAC-164C-4398-BA9F-66ED2AB2E15B}">
      <dgm:prSet/>
      <dgm:spPr/>
      <dgm:t>
        <a:bodyPr/>
        <a:lstStyle/>
        <a:p>
          <a:r>
            <a:rPr lang="en-US">
              <a:latin typeface="Times New Roman" panose="02020603050405020304" pitchFamily="18" charset="0"/>
              <a:cs typeface="Times New Roman" panose="02020603050405020304" pitchFamily="18" charset="0"/>
            </a:rPr>
            <a:t>Engaging cybersecurity experts, data scientists, and business leaders for a comprehensive GenAI strategy.</a:t>
          </a:r>
        </a:p>
      </dgm:t>
    </dgm:pt>
    <dgm:pt modelId="{F4A8BEEC-39BF-4CEE-8E28-F09739AEEDC2}" type="parTrans" cxnId="{3EF62325-5125-495B-922D-029B99C65365}">
      <dgm:prSet/>
      <dgm:spPr/>
      <dgm:t>
        <a:bodyPr/>
        <a:lstStyle/>
        <a:p>
          <a:endParaRPr lang="en-US"/>
        </a:p>
      </dgm:t>
    </dgm:pt>
    <dgm:pt modelId="{B5B7DC20-E14C-4D17-8DB6-16C22542006F}" type="sibTrans" cxnId="{3EF62325-5125-495B-922D-029B99C65365}">
      <dgm:prSet/>
      <dgm:spPr/>
      <dgm:t>
        <a:bodyPr/>
        <a:lstStyle/>
        <a:p>
          <a:endParaRPr lang="en-US"/>
        </a:p>
      </dgm:t>
    </dgm:pt>
    <dgm:pt modelId="{8DA4F79F-A750-4AA8-B0EB-0F74D4CC9F22}" type="pres">
      <dgm:prSet presAssocID="{068DCE05-1FAD-469C-9155-FC6BCDA3CC7B}" presName="vert0" presStyleCnt="0">
        <dgm:presLayoutVars>
          <dgm:dir/>
          <dgm:animOne val="branch"/>
          <dgm:animLvl val="lvl"/>
        </dgm:presLayoutVars>
      </dgm:prSet>
      <dgm:spPr/>
    </dgm:pt>
    <dgm:pt modelId="{61BFB393-C16C-4529-8725-4E6FD57C51A7}" type="pres">
      <dgm:prSet presAssocID="{3DBDAD84-9673-41B6-AAD0-D7A5C7CD0B25}" presName="thickLine" presStyleLbl="alignNode1" presStyleIdx="0" presStyleCnt="9"/>
      <dgm:spPr/>
    </dgm:pt>
    <dgm:pt modelId="{1E7B58F7-93AA-420B-9999-703789717B26}" type="pres">
      <dgm:prSet presAssocID="{3DBDAD84-9673-41B6-AAD0-D7A5C7CD0B25}" presName="horz1" presStyleCnt="0"/>
      <dgm:spPr/>
    </dgm:pt>
    <dgm:pt modelId="{276ABB3E-B3C3-4E0D-A3D0-3D2EA584B7F2}" type="pres">
      <dgm:prSet presAssocID="{3DBDAD84-9673-41B6-AAD0-D7A5C7CD0B25}" presName="tx1" presStyleLbl="revTx" presStyleIdx="0" presStyleCnt="9"/>
      <dgm:spPr/>
    </dgm:pt>
    <dgm:pt modelId="{68D4810A-EEB0-43C3-9505-34539BD41054}" type="pres">
      <dgm:prSet presAssocID="{3DBDAD84-9673-41B6-AAD0-D7A5C7CD0B25}" presName="vert1" presStyleCnt="0"/>
      <dgm:spPr/>
    </dgm:pt>
    <dgm:pt modelId="{9D090D1C-30F4-4A33-BFC6-F5217DA8C6F5}" type="pres">
      <dgm:prSet presAssocID="{32475F93-637D-4AD9-8C76-7F32D5D34703}" presName="thickLine" presStyleLbl="alignNode1" presStyleIdx="1" presStyleCnt="9"/>
      <dgm:spPr/>
    </dgm:pt>
    <dgm:pt modelId="{CA7DDF1F-BDBF-4C84-BDB8-9CB9A155FC99}" type="pres">
      <dgm:prSet presAssocID="{32475F93-637D-4AD9-8C76-7F32D5D34703}" presName="horz1" presStyleCnt="0"/>
      <dgm:spPr/>
    </dgm:pt>
    <dgm:pt modelId="{C29B483E-5B61-4C2E-B2DB-B8222464E54E}" type="pres">
      <dgm:prSet presAssocID="{32475F93-637D-4AD9-8C76-7F32D5D34703}" presName="tx1" presStyleLbl="revTx" presStyleIdx="1" presStyleCnt="9"/>
      <dgm:spPr/>
    </dgm:pt>
    <dgm:pt modelId="{7532B368-6024-42BB-9ED3-098770B758CA}" type="pres">
      <dgm:prSet presAssocID="{32475F93-637D-4AD9-8C76-7F32D5D34703}" presName="vert1" presStyleCnt="0"/>
      <dgm:spPr/>
    </dgm:pt>
    <dgm:pt modelId="{D0C49190-05A2-4FD6-B7AC-DE3425855C46}" type="pres">
      <dgm:prSet presAssocID="{AC05CF7E-7652-4C4B-9E74-48F8F51BFCB5}" presName="thickLine" presStyleLbl="alignNode1" presStyleIdx="2" presStyleCnt="9"/>
      <dgm:spPr/>
    </dgm:pt>
    <dgm:pt modelId="{105EB4F2-CA86-4E47-9A49-C9B822313A2F}" type="pres">
      <dgm:prSet presAssocID="{AC05CF7E-7652-4C4B-9E74-48F8F51BFCB5}" presName="horz1" presStyleCnt="0"/>
      <dgm:spPr/>
    </dgm:pt>
    <dgm:pt modelId="{9CE0DA96-D4B5-420C-AC40-7DAA8767A098}" type="pres">
      <dgm:prSet presAssocID="{AC05CF7E-7652-4C4B-9E74-48F8F51BFCB5}" presName="tx1" presStyleLbl="revTx" presStyleIdx="2" presStyleCnt="9"/>
      <dgm:spPr/>
    </dgm:pt>
    <dgm:pt modelId="{52031198-AB67-4B9E-AC3E-918136652D6A}" type="pres">
      <dgm:prSet presAssocID="{AC05CF7E-7652-4C4B-9E74-48F8F51BFCB5}" presName="vert1" presStyleCnt="0"/>
      <dgm:spPr/>
    </dgm:pt>
    <dgm:pt modelId="{09EBC34C-0EE9-4A8A-B765-ED085D499B45}" type="pres">
      <dgm:prSet presAssocID="{9BCFE460-D975-4ACC-BA86-6FC3CD82F730}" presName="thickLine" presStyleLbl="alignNode1" presStyleIdx="3" presStyleCnt="9"/>
      <dgm:spPr/>
    </dgm:pt>
    <dgm:pt modelId="{C6740F47-3FF0-44E8-AA0A-D4DDA77C12C1}" type="pres">
      <dgm:prSet presAssocID="{9BCFE460-D975-4ACC-BA86-6FC3CD82F730}" presName="horz1" presStyleCnt="0"/>
      <dgm:spPr/>
    </dgm:pt>
    <dgm:pt modelId="{209AE9A6-D3ED-42D8-A9FD-9522908071BB}" type="pres">
      <dgm:prSet presAssocID="{9BCFE460-D975-4ACC-BA86-6FC3CD82F730}" presName="tx1" presStyleLbl="revTx" presStyleIdx="3" presStyleCnt="9"/>
      <dgm:spPr/>
    </dgm:pt>
    <dgm:pt modelId="{03C43438-703C-47CF-9849-10950D1DF8F2}" type="pres">
      <dgm:prSet presAssocID="{9BCFE460-D975-4ACC-BA86-6FC3CD82F730}" presName="vert1" presStyleCnt="0"/>
      <dgm:spPr/>
    </dgm:pt>
    <dgm:pt modelId="{B6BF5F88-F650-4D5E-B849-D4FE1F6934FC}" type="pres">
      <dgm:prSet presAssocID="{0EDACF70-111A-4618-844F-D4C4EE6383A0}" presName="thickLine" presStyleLbl="alignNode1" presStyleIdx="4" presStyleCnt="9"/>
      <dgm:spPr/>
    </dgm:pt>
    <dgm:pt modelId="{BAE9C615-787A-4451-97AE-C2F7F02CB738}" type="pres">
      <dgm:prSet presAssocID="{0EDACF70-111A-4618-844F-D4C4EE6383A0}" presName="horz1" presStyleCnt="0"/>
      <dgm:spPr/>
    </dgm:pt>
    <dgm:pt modelId="{FE55238B-A2DC-40B2-875A-99EBC20A91CD}" type="pres">
      <dgm:prSet presAssocID="{0EDACF70-111A-4618-844F-D4C4EE6383A0}" presName="tx1" presStyleLbl="revTx" presStyleIdx="4" presStyleCnt="9"/>
      <dgm:spPr/>
    </dgm:pt>
    <dgm:pt modelId="{173634A2-50CF-4C5E-B310-0DCB4BE91D06}" type="pres">
      <dgm:prSet presAssocID="{0EDACF70-111A-4618-844F-D4C4EE6383A0}" presName="vert1" presStyleCnt="0"/>
      <dgm:spPr/>
    </dgm:pt>
    <dgm:pt modelId="{10BE766D-EF54-4141-BD70-94282D59D839}" type="pres">
      <dgm:prSet presAssocID="{6D61AE9B-BE78-44C9-90C5-381E56067B4C}" presName="thickLine" presStyleLbl="alignNode1" presStyleIdx="5" presStyleCnt="9"/>
      <dgm:spPr/>
    </dgm:pt>
    <dgm:pt modelId="{63FE2CC1-80B8-48A7-8450-F70928145695}" type="pres">
      <dgm:prSet presAssocID="{6D61AE9B-BE78-44C9-90C5-381E56067B4C}" presName="horz1" presStyleCnt="0"/>
      <dgm:spPr/>
    </dgm:pt>
    <dgm:pt modelId="{CA704A53-16DF-44B5-B3B4-7409CEFF300F}" type="pres">
      <dgm:prSet presAssocID="{6D61AE9B-BE78-44C9-90C5-381E56067B4C}" presName="tx1" presStyleLbl="revTx" presStyleIdx="5" presStyleCnt="9"/>
      <dgm:spPr/>
    </dgm:pt>
    <dgm:pt modelId="{1D113097-8A45-4976-951B-2F713DFCEAED}" type="pres">
      <dgm:prSet presAssocID="{6D61AE9B-BE78-44C9-90C5-381E56067B4C}" presName="vert1" presStyleCnt="0"/>
      <dgm:spPr/>
    </dgm:pt>
    <dgm:pt modelId="{8F71E89D-2206-4606-B6F2-510299E33BC5}" type="pres">
      <dgm:prSet presAssocID="{FF0D235C-B06C-4D7E-81C1-1B84630063DA}" presName="thickLine" presStyleLbl="alignNode1" presStyleIdx="6" presStyleCnt="9"/>
      <dgm:spPr/>
    </dgm:pt>
    <dgm:pt modelId="{6861540C-5537-4686-8E17-7F61416E3777}" type="pres">
      <dgm:prSet presAssocID="{FF0D235C-B06C-4D7E-81C1-1B84630063DA}" presName="horz1" presStyleCnt="0"/>
      <dgm:spPr/>
    </dgm:pt>
    <dgm:pt modelId="{6088E2F7-E9FD-4588-862E-3CA6CB26F33D}" type="pres">
      <dgm:prSet presAssocID="{FF0D235C-B06C-4D7E-81C1-1B84630063DA}" presName="tx1" presStyleLbl="revTx" presStyleIdx="6" presStyleCnt="9"/>
      <dgm:spPr/>
    </dgm:pt>
    <dgm:pt modelId="{1D09B437-C6B9-49DC-AF78-960FF03CC31C}" type="pres">
      <dgm:prSet presAssocID="{FF0D235C-B06C-4D7E-81C1-1B84630063DA}" presName="vert1" presStyleCnt="0"/>
      <dgm:spPr/>
    </dgm:pt>
    <dgm:pt modelId="{2B614287-0F2B-4511-A662-332938A26C76}" type="pres">
      <dgm:prSet presAssocID="{66D78B27-5CEF-4C8C-A210-BEDFFE121BEA}" presName="thickLine" presStyleLbl="alignNode1" presStyleIdx="7" presStyleCnt="9"/>
      <dgm:spPr/>
    </dgm:pt>
    <dgm:pt modelId="{3123C067-A91D-4623-9764-52217E2FBB98}" type="pres">
      <dgm:prSet presAssocID="{66D78B27-5CEF-4C8C-A210-BEDFFE121BEA}" presName="horz1" presStyleCnt="0"/>
      <dgm:spPr/>
    </dgm:pt>
    <dgm:pt modelId="{83BB1136-7920-429A-950F-9B1828B16300}" type="pres">
      <dgm:prSet presAssocID="{66D78B27-5CEF-4C8C-A210-BEDFFE121BEA}" presName="tx1" presStyleLbl="revTx" presStyleIdx="7" presStyleCnt="9"/>
      <dgm:spPr/>
    </dgm:pt>
    <dgm:pt modelId="{019AD9D3-2891-4142-8AC2-C626E9747E1D}" type="pres">
      <dgm:prSet presAssocID="{66D78B27-5CEF-4C8C-A210-BEDFFE121BEA}" presName="vert1" presStyleCnt="0"/>
      <dgm:spPr/>
    </dgm:pt>
    <dgm:pt modelId="{4FDAE566-514D-4EC7-B46D-5B2858E73D1B}" type="pres">
      <dgm:prSet presAssocID="{47F8EAAC-164C-4398-BA9F-66ED2AB2E15B}" presName="thickLine" presStyleLbl="alignNode1" presStyleIdx="8" presStyleCnt="9"/>
      <dgm:spPr/>
    </dgm:pt>
    <dgm:pt modelId="{FEBC2E08-D767-4187-94AC-D74CC6D21EE5}" type="pres">
      <dgm:prSet presAssocID="{47F8EAAC-164C-4398-BA9F-66ED2AB2E15B}" presName="horz1" presStyleCnt="0"/>
      <dgm:spPr/>
    </dgm:pt>
    <dgm:pt modelId="{A31FA371-5A4D-4EDD-A573-91D92996096F}" type="pres">
      <dgm:prSet presAssocID="{47F8EAAC-164C-4398-BA9F-66ED2AB2E15B}" presName="tx1" presStyleLbl="revTx" presStyleIdx="8" presStyleCnt="9"/>
      <dgm:spPr/>
    </dgm:pt>
    <dgm:pt modelId="{15EA4028-D677-44CC-B304-218E14C2DEC5}" type="pres">
      <dgm:prSet presAssocID="{47F8EAAC-164C-4398-BA9F-66ED2AB2E15B}" presName="vert1" presStyleCnt="0"/>
      <dgm:spPr/>
    </dgm:pt>
  </dgm:ptLst>
  <dgm:cxnLst>
    <dgm:cxn modelId="{22E33503-0FC6-4D3A-A6FE-867049BF7108}" srcId="{068DCE05-1FAD-469C-9155-FC6BCDA3CC7B}" destId="{3DBDAD84-9673-41B6-AAD0-D7A5C7CD0B25}" srcOrd="0" destOrd="0" parTransId="{6688BABA-8A31-48CC-9ECF-3145250A3DFB}" sibTransId="{60A5C802-49C1-4B92-9252-DBDF3794B289}"/>
    <dgm:cxn modelId="{DDF0B10C-4D0B-48FE-B348-C75B73A5455C}" type="presOf" srcId="{FF0D235C-B06C-4D7E-81C1-1B84630063DA}" destId="{6088E2F7-E9FD-4588-862E-3CA6CB26F33D}" srcOrd="0" destOrd="0" presId="urn:microsoft.com/office/officeart/2008/layout/LinedList"/>
    <dgm:cxn modelId="{9D71F918-EFE6-4360-AEB3-85AA244DAF28}" type="presOf" srcId="{9BCFE460-D975-4ACC-BA86-6FC3CD82F730}" destId="{209AE9A6-D3ED-42D8-A9FD-9522908071BB}" srcOrd="0" destOrd="0" presId="urn:microsoft.com/office/officeart/2008/layout/LinedList"/>
    <dgm:cxn modelId="{43307222-302B-4D21-B6FD-F80D938FA974}" type="presOf" srcId="{6D61AE9B-BE78-44C9-90C5-381E56067B4C}" destId="{CA704A53-16DF-44B5-B3B4-7409CEFF300F}" srcOrd="0" destOrd="0" presId="urn:microsoft.com/office/officeart/2008/layout/LinedList"/>
    <dgm:cxn modelId="{3EF62325-5125-495B-922D-029B99C65365}" srcId="{068DCE05-1FAD-469C-9155-FC6BCDA3CC7B}" destId="{47F8EAAC-164C-4398-BA9F-66ED2AB2E15B}" srcOrd="8" destOrd="0" parTransId="{F4A8BEEC-39BF-4CEE-8E28-F09739AEEDC2}" sibTransId="{B5B7DC20-E14C-4D17-8DB6-16C22542006F}"/>
    <dgm:cxn modelId="{1DD2DC34-1BCB-43F3-9115-B51BA77DD84D}" srcId="{068DCE05-1FAD-469C-9155-FC6BCDA3CC7B}" destId="{66D78B27-5CEF-4C8C-A210-BEDFFE121BEA}" srcOrd="7" destOrd="0" parTransId="{489C0814-CB47-4DF5-AB9F-8C35D65E9A02}" sibTransId="{6BBD89B2-63AC-4C0E-B3A0-8BB86B82287C}"/>
    <dgm:cxn modelId="{0975E35D-C1D8-4F91-ADB5-D2CB02E8D794}" srcId="{068DCE05-1FAD-469C-9155-FC6BCDA3CC7B}" destId="{0EDACF70-111A-4618-844F-D4C4EE6383A0}" srcOrd="4" destOrd="0" parTransId="{1B9A5B22-D8F7-4AA6-A753-5938BF597141}" sibTransId="{50DA4660-4D8C-401C-87C5-9103FB8E7179}"/>
    <dgm:cxn modelId="{9B635053-6D4A-4C93-AE82-AD26A9314ECF}" srcId="{068DCE05-1FAD-469C-9155-FC6BCDA3CC7B}" destId="{AC05CF7E-7652-4C4B-9E74-48F8F51BFCB5}" srcOrd="2" destOrd="0" parTransId="{0CB10FFB-D097-49D2-B814-F17E883178C9}" sibTransId="{60013870-A8BE-4DA4-8243-C7C0C69F28FF}"/>
    <dgm:cxn modelId="{E3E3657D-C8F0-4AC3-87FA-B88CFB40FC3A}" srcId="{068DCE05-1FAD-469C-9155-FC6BCDA3CC7B}" destId="{FF0D235C-B06C-4D7E-81C1-1B84630063DA}" srcOrd="6" destOrd="0" parTransId="{DC6537C2-98BE-4F01-9EBD-FD066A064596}" sibTransId="{D6F58D8E-5C75-4E3C-9A69-BA1630E55C4D}"/>
    <dgm:cxn modelId="{D6B6B681-FD52-4013-AD05-12515058E395}" type="presOf" srcId="{47F8EAAC-164C-4398-BA9F-66ED2AB2E15B}" destId="{A31FA371-5A4D-4EDD-A573-91D92996096F}" srcOrd="0" destOrd="0" presId="urn:microsoft.com/office/officeart/2008/layout/LinedList"/>
    <dgm:cxn modelId="{E3D5CE85-6EA8-4122-B229-28C6D17321A6}" type="presOf" srcId="{32475F93-637D-4AD9-8C76-7F32D5D34703}" destId="{C29B483E-5B61-4C2E-B2DB-B8222464E54E}" srcOrd="0" destOrd="0" presId="urn:microsoft.com/office/officeart/2008/layout/LinedList"/>
    <dgm:cxn modelId="{41367E8E-E7A3-4158-A475-95DEA05CD4BE}" type="presOf" srcId="{3DBDAD84-9673-41B6-AAD0-D7A5C7CD0B25}" destId="{276ABB3E-B3C3-4E0D-A3D0-3D2EA584B7F2}" srcOrd="0" destOrd="0" presId="urn:microsoft.com/office/officeart/2008/layout/LinedList"/>
    <dgm:cxn modelId="{93524BB2-3A83-4979-A1C7-921E681BD122}" srcId="{068DCE05-1FAD-469C-9155-FC6BCDA3CC7B}" destId="{6D61AE9B-BE78-44C9-90C5-381E56067B4C}" srcOrd="5" destOrd="0" parTransId="{3FBCDB45-28E6-4C3D-8B17-E0AF7E121C3C}" sibTransId="{FA6C71E6-DF3D-4252-85B4-165BC1B21AAC}"/>
    <dgm:cxn modelId="{AC5852BD-29C8-423E-A89B-F384A0C67BCE}" type="presOf" srcId="{AC05CF7E-7652-4C4B-9E74-48F8F51BFCB5}" destId="{9CE0DA96-D4B5-420C-AC40-7DAA8767A098}" srcOrd="0" destOrd="0" presId="urn:microsoft.com/office/officeart/2008/layout/LinedList"/>
    <dgm:cxn modelId="{C3FC2EBF-8652-4F4F-B86D-F20A7E651C4B}" type="presOf" srcId="{0EDACF70-111A-4618-844F-D4C4EE6383A0}" destId="{FE55238B-A2DC-40B2-875A-99EBC20A91CD}" srcOrd="0" destOrd="0" presId="urn:microsoft.com/office/officeart/2008/layout/LinedList"/>
    <dgm:cxn modelId="{5531D3BF-FC0A-4249-B648-EB9D66BD3FBF}" srcId="{068DCE05-1FAD-469C-9155-FC6BCDA3CC7B}" destId="{32475F93-637D-4AD9-8C76-7F32D5D34703}" srcOrd="1" destOrd="0" parTransId="{4E2F0A12-0430-4EBA-AA0B-420EDB9C6FD0}" sibTransId="{502685EC-631F-4900-8DA7-BAE365DE58CA}"/>
    <dgm:cxn modelId="{2F1BC6C8-D4FB-4124-94A8-85093AEF15FE}" type="presOf" srcId="{66D78B27-5CEF-4C8C-A210-BEDFFE121BEA}" destId="{83BB1136-7920-429A-950F-9B1828B16300}" srcOrd="0" destOrd="0" presId="urn:microsoft.com/office/officeart/2008/layout/LinedList"/>
    <dgm:cxn modelId="{74C7E3EB-8134-4406-AAA9-DA39F54B20E0}" type="presOf" srcId="{068DCE05-1FAD-469C-9155-FC6BCDA3CC7B}" destId="{8DA4F79F-A750-4AA8-B0EB-0F74D4CC9F22}" srcOrd="0" destOrd="0" presId="urn:microsoft.com/office/officeart/2008/layout/LinedList"/>
    <dgm:cxn modelId="{D7A4B2F2-88C3-4A2E-9598-041E18769772}" srcId="{068DCE05-1FAD-469C-9155-FC6BCDA3CC7B}" destId="{9BCFE460-D975-4ACC-BA86-6FC3CD82F730}" srcOrd="3" destOrd="0" parTransId="{5EA63DCC-4019-43F9-8A22-1F7E3785B51C}" sibTransId="{CEC43EBD-CEAF-43ED-B395-F44D736EA950}"/>
    <dgm:cxn modelId="{3FEAAB60-6B9D-456A-9B8F-46B0499D0DC2}" type="presParOf" srcId="{8DA4F79F-A750-4AA8-B0EB-0F74D4CC9F22}" destId="{61BFB393-C16C-4529-8725-4E6FD57C51A7}" srcOrd="0" destOrd="0" presId="urn:microsoft.com/office/officeart/2008/layout/LinedList"/>
    <dgm:cxn modelId="{25240D04-FB15-4E37-8176-B737A21387EC}" type="presParOf" srcId="{8DA4F79F-A750-4AA8-B0EB-0F74D4CC9F22}" destId="{1E7B58F7-93AA-420B-9999-703789717B26}" srcOrd="1" destOrd="0" presId="urn:microsoft.com/office/officeart/2008/layout/LinedList"/>
    <dgm:cxn modelId="{1ED52FFE-EF35-44EA-958A-CEF47A8DD6EA}" type="presParOf" srcId="{1E7B58F7-93AA-420B-9999-703789717B26}" destId="{276ABB3E-B3C3-4E0D-A3D0-3D2EA584B7F2}" srcOrd="0" destOrd="0" presId="urn:microsoft.com/office/officeart/2008/layout/LinedList"/>
    <dgm:cxn modelId="{360BBC3D-398D-4811-9162-AAC94188FEB2}" type="presParOf" srcId="{1E7B58F7-93AA-420B-9999-703789717B26}" destId="{68D4810A-EEB0-43C3-9505-34539BD41054}" srcOrd="1" destOrd="0" presId="urn:microsoft.com/office/officeart/2008/layout/LinedList"/>
    <dgm:cxn modelId="{C7ED0050-70AF-4CE6-A772-5104F506D73E}" type="presParOf" srcId="{8DA4F79F-A750-4AA8-B0EB-0F74D4CC9F22}" destId="{9D090D1C-30F4-4A33-BFC6-F5217DA8C6F5}" srcOrd="2" destOrd="0" presId="urn:microsoft.com/office/officeart/2008/layout/LinedList"/>
    <dgm:cxn modelId="{E0C5B3E4-684E-4012-BA69-CE4521C61570}" type="presParOf" srcId="{8DA4F79F-A750-4AA8-B0EB-0F74D4CC9F22}" destId="{CA7DDF1F-BDBF-4C84-BDB8-9CB9A155FC99}" srcOrd="3" destOrd="0" presId="urn:microsoft.com/office/officeart/2008/layout/LinedList"/>
    <dgm:cxn modelId="{A110C1F4-734E-427B-BDB2-2CD308D4015F}" type="presParOf" srcId="{CA7DDF1F-BDBF-4C84-BDB8-9CB9A155FC99}" destId="{C29B483E-5B61-4C2E-B2DB-B8222464E54E}" srcOrd="0" destOrd="0" presId="urn:microsoft.com/office/officeart/2008/layout/LinedList"/>
    <dgm:cxn modelId="{7BD3A801-9257-4999-9125-CB3905B84FF0}" type="presParOf" srcId="{CA7DDF1F-BDBF-4C84-BDB8-9CB9A155FC99}" destId="{7532B368-6024-42BB-9ED3-098770B758CA}" srcOrd="1" destOrd="0" presId="urn:microsoft.com/office/officeart/2008/layout/LinedList"/>
    <dgm:cxn modelId="{81B2CF50-E2D0-4145-8BEB-1D495632CA3F}" type="presParOf" srcId="{8DA4F79F-A750-4AA8-B0EB-0F74D4CC9F22}" destId="{D0C49190-05A2-4FD6-B7AC-DE3425855C46}" srcOrd="4" destOrd="0" presId="urn:microsoft.com/office/officeart/2008/layout/LinedList"/>
    <dgm:cxn modelId="{2AB37EEB-0375-4D0B-BEB4-432867B8219D}" type="presParOf" srcId="{8DA4F79F-A750-4AA8-B0EB-0F74D4CC9F22}" destId="{105EB4F2-CA86-4E47-9A49-C9B822313A2F}" srcOrd="5" destOrd="0" presId="urn:microsoft.com/office/officeart/2008/layout/LinedList"/>
    <dgm:cxn modelId="{F03723DC-79A0-4B11-BA1D-DFDC36654E4C}" type="presParOf" srcId="{105EB4F2-CA86-4E47-9A49-C9B822313A2F}" destId="{9CE0DA96-D4B5-420C-AC40-7DAA8767A098}" srcOrd="0" destOrd="0" presId="urn:microsoft.com/office/officeart/2008/layout/LinedList"/>
    <dgm:cxn modelId="{0E385084-EE11-4256-92C8-1EBCF71A4B9D}" type="presParOf" srcId="{105EB4F2-CA86-4E47-9A49-C9B822313A2F}" destId="{52031198-AB67-4B9E-AC3E-918136652D6A}" srcOrd="1" destOrd="0" presId="urn:microsoft.com/office/officeart/2008/layout/LinedList"/>
    <dgm:cxn modelId="{FC0B2B0B-D389-454F-B186-498595F78749}" type="presParOf" srcId="{8DA4F79F-A750-4AA8-B0EB-0F74D4CC9F22}" destId="{09EBC34C-0EE9-4A8A-B765-ED085D499B45}" srcOrd="6" destOrd="0" presId="urn:microsoft.com/office/officeart/2008/layout/LinedList"/>
    <dgm:cxn modelId="{028451B7-F6FB-4F39-B08B-74FD65484036}" type="presParOf" srcId="{8DA4F79F-A750-4AA8-B0EB-0F74D4CC9F22}" destId="{C6740F47-3FF0-44E8-AA0A-D4DDA77C12C1}" srcOrd="7" destOrd="0" presId="urn:microsoft.com/office/officeart/2008/layout/LinedList"/>
    <dgm:cxn modelId="{FAF424B5-F0CB-450B-8A2B-04410123C238}" type="presParOf" srcId="{C6740F47-3FF0-44E8-AA0A-D4DDA77C12C1}" destId="{209AE9A6-D3ED-42D8-A9FD-9522908071BB}" srcOrd="0" destOrd="0" presId="urn:microsoft.com/office/officeart/2008/layout/LinedList"/>
    <dgm:cxn modelId="{00D87CC6-E577-43B3-B691-0E57E0717E2C}" type="presParOf" srcId="{C6740F47-3FF0-44E8-AA0A-D4DDA77C12C1}" destId="{03C43438-703C-47CF-9849-10950D1DF8F2}" srcOrd="1" destOrd="0" presId="urn:microsoft.com/office/officeart/2008/layout/LinedList"/>
    <dgm:cxn modelId="{5B98CF3A-3DDD-4860-B5E7-1CB6BAEAF0BE}" type="presParOf" srcId="{8DA4F79F-A750-4AA8-B0EB-0F74D4CC9F22}" destId="{B6BF5F88-F650-4D5E-B849-D4FE1F6934FC}" srcOrd="8" destOrd="0" presId="urn:microsoft.com/office/officeart/2008/layout/LinedList"/>
    <dgm:cxn modelId="{447DCAC1-A78A-4213-9CE7-346D4557170E}" type="presParOf" srcId="{8DA4F79F-A750-4AA8-B0EB-0F74D4CC9F22}" destId="{BAE9C615-787A-4451-97AE-C2F7F02CB738}" srcOrd="9" destOrd="0" presId="urn:microsoft.com/office/officeart/2008/layout/LinedList"/>
    <dgm:cxn modelId="{0DD258D8-D487-4644-A171-68A8A5D3A04D}" type="presParOf" srcId="{BAE9C615-787A-4451-97AE-C2F7F02CB738}" destId="{FE55238B-A2DC-40B2-875A-99EBC20A91CD}" srcOrd="0" destOrd="0" presId="urn:microsoft.com/office/officeart/2008/layout/LinedList"/>
    <dgm:cxn modelId="{FBC0B085-E2B0-4173-8687-63ACB05ABD13}" type="presParOf" srcId="{BAE9C615-787A-4451-97AE-C2F7F02CB738}" destId="{173634A2-50CF-4C5E-B310-0DCB4BE91D06}" srcOrd="1" destOrd="0" presId="urn:microsoft.com/office/officeart/2008/layout/LinedList"/>
    <dgm:cxn modelId="{4AAC71D3-AB5E-4129-BA3F-493DB102F5B5}" type="presParOf" srcId="{8DA4F79F-A750-4AA8-B0EB-0F74D4CC9F22}" destId="{10BE766D-EF54-4141-BD70-94282D59D839}" srcOrd="10" destOrd="0" presId="urn:microsoft.com/office/officeart/2008/layout/LinedList"/>
    <dgm:cxn modelId="{BBD306B3-E0CA-43A8-BAD9-34F5CBE0BF5A}" type="presParOf" srcId="{8DA4F79F-A750-4AA8-B0EB-0F74D4CC9F22}" destId="{63FE2CC1-80B8-48A7-8450-F70928145695}" srcOrd="11" destOrd="0" presId="urn:microsoft.com/office/officeart/2008/layout/LinedList"/>
    <dgm:cxn modelId="{6490DB74-8BF5-41A7-AFB3-C32F698DCF59}" type="presParOf" srcId="{63FE2CC1-80B8-48A7-8450-F70928145695}" destId="{CA704A53-16DF-44B5-B3B4-7409CEFF300F}" srcOrd="0" destOrd="0" presId="urn:microsoft.com/office/officeart/2008/layout/LinedList"/>
    <dgm:cxn modelId="{BAA22A80-DC8F-4354-8419-4FEE83DEA927}" type="presParOf" srcId="{63FE2CC1-80B8-48A7-8450-F70928145695}" destId="{1D113097-8A45-4976-951B-2F713DFCEAED}" srcOrd="1" destOrd="0" presId="urn:microsoft.com/office/officeart/2008/layout/LinedList"/>
    <dgm:cxn modelId="{79AC324A-6B2E-4A07-860A-943AB5F6EB63}" type="presParOf" srcId="{8DA4F79F-A750-4AA8-B0EB-0F74D4CC9F22}" destId="{8F71E89D-2206-4606-B6F2-510299E33BC5}" srcOrd="12" destOrd="0" presId="urn:microsoft.com/office/officeart/2008/layout/LinedList"/>
    <dgm:cxn modelId="{D1894D64-F4EF-46CA-B12E-3F5DB2D23690}" type="presParOf" srcId="{8DA4F79F-A750-4AA8-B0EB-0F74D4CC9F22}" destId="{6861540C-5537-4686-8E17-7F61416E3777}" srcOrd="13" destOrd="0" presId="urn:microsoft.com/office/officeart/2008/layout/LinedList"/>
    <dgm:cxn modelId="{E69C1575-BD91-400F-8F7B-3B205766A995}" type="presParOf" srcId="{6861540C-5537-4686-8E17-7F61416E3777}" destId="{6088E2F7-E9FD-4588-862E-3CA6CB26F33D}" srcOrd="0" destOrd="0" presId="urn:microsoft.com/office/officeart/2008/layout/LinedList"/>
    <dgm:cxn modelId="{123AEF03-1BB4-47CC-AD2C-B46EE793064D}" type="presParOf" srcId="{6861540C-5537-4686-8E17-7F61416E3777}" destId="{1D09B437-C6B9-49DC-AF78-960FF03CC31C}" srcOrd="1" destOrd="0" presId="urn:microsoft.com/office/officeart/2008/layout/LinedList"/>
    <dgm:cxn modelId="{9043C3BF-D440-4816-8A11-AA1BC4C8035E}" type="presParOf" srcId="{8DA4F79F-A750-4AA8-B0EB-0F74D4CC9F22}" destId="{2B614287-0F2B-4511-A662-332938A26C76}" srcOrd="14" destOrd="0" presId="urn:microsoft.com/office/officeart/2008/layout/LinedList"/>
    <dgm:cxn modelId="{84EEE691-7FD5-4E79-8B42-9E689FCFC50C}" type="presParOf" srcId="{8DA4F79F-A750-4AA8-B0EB-0F74D4CC9F22}" destId="{3123C067-A91D-4623-9764-52217E2FBB98}" srcOrd="15" destOrd="0" presId="urn:microsoft.com/office/officeart/2008/layout/LinedList"/>
    <dgm:cxn modelId="{CD6E9E79-F0F1-4393-B6A3-F5D9D025DB39}" type="presParOf" srcId="{3123C067-A91D-4623-9764-52217E2FBB98}" destId="{83BB1136-7920-429A-950F-9B1828B16300}" srcOrd="0" destOrd="0" presId="urn:microsoft.com/office/officeart/2008/layout/LinedList"/>
    <dgm:cxn modelId="{C26F052F-5FD8-4887-B9C1-7F1FB01472A5}" type="presParOf" srcId="{3123C067-A91D-4623-9764-52217E2FBB98}" destId="{019AD9D3-2891-4142-8AC2-C626E9747E1D}" srcOrd="1" destOrd="0" presId="urn:microsoft.com/office/officeart/2008/layout/LinedList"/>
    <dgm:cxn modelId="{CB68AC56-580D-4299-A9DE-3F25C64EE3E2}" type="presParOf" srcId="{8DA4F79F-A750-4AA8-B0EB-0F74D4CC9F22}" destId="{4FDAE566-514D-4EC7-B46D-5B2858E73D1B}" srcOrd="16" destOrd="0" presId="urn:microsoft.com/office/officeart/2008/layout/LinedList"/>
    <dgm:cxn modelId="{5DA76F34-771E-4C35-8163-D22709E496F2}" type="presParOf" srcId="{8DA4F79F-A750-4AA8-B0EB-0F74D4CC9F22}" destId="{FEBC2E08-D767-4187-94AC-D74CC6D21EE5}" srcOrd="17" destOrd="0" presId="urn:microsoft.com/office/officeart/2008/layout/LinedList"/>
    <dgm:cxn modelId="{7E8C6C90-6D75-4D47-B060-834EF49B890A}" type="presParOf" srcId="{FEBC2E08-D767-4187-94AC-D74CC6D21EE5}" destId="{A31FA371-5A4D-4EDD-A573-91D92996096F}" srcOrd="0" destOrd="0" presId="urn:microsoft.com/office/officeart/2008/layout/LinedList"/>
    <dgm:cxn modelId="{758A2485-1D22-4B82-B0F2-8F751D6EB386}" type="presParOf" srcId="{FEBC2E08-D767-4187-94AC-D74CC6D21EE5}" destId="{15EA4028-D677-44CC-B304-218E14C2DE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E5307-435A-449E-B282-06A3231F254E}">
      <dsp:nvSpPr>
        <dsp:cNvPr id="0" name=""/>
        <dsp:cNvSpPr/>
      </dsp:nvSpPr>
      <dsp:spPr>
        <a:xfrm>
          <a:off x="1793750" y="881"/>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Sitka Banner"/>
            </a:rPr>
            <a:t>Transparency </a:t>
          </a:r>
          <a:endParaRPr lang="en-US" sz="1200" kern="1200"/>
        </a:p>
      </dsp:txBody>
      <dsp:txXfrm>
        <a:off x="1824988" y="32119"/>
        <a:ext cx="922022" cy="577447"/>
      </dsp:txXfrm>
    </dsp:sp>
    <dsp:sp modelId="{D374C6BC-E3C5-4A20-A748-B52B72C3D9A5}">
      <dsp:nvSpPr>
        <dsp:cNvPr id="0" name=""/>
        <dsp:cNvSpPr/>
      </dsp:nvSpPr>
      <dsp:spPr>
        <a:xfrm>
          <a:off x="778043" y="320843"/>
          <a:ext cx="3015912" cy="3015912"/>
        </a:xfrm>
        <a:custGeom>
          <a:avLst/>
          <a:gdLst/>
          <a:ahLst/>
          <a:cxnLst/>
          <a:rect l="0" t="0" r="0" b="0"/>
          <a:pathLst>
            <a:path>
              <a:moveTo>
                <a:pt x="2124116" y="131628"/>
              </a:moveTo>
              <a:arcTo wR="1507956" hR="1507956" stAng="17647038" swAng="92430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58FE63-5041-4ABA-9762-80D247D0F1F9}">
      <dsp:nvSpPr>
        <dsp:cNvPr id="0" name=""/>
        <dsp:cNvSpPr/>
      </dsp:nvSpPr>
      <dsp:spPr>
        <a:xfrm>
          <a:off x="3099679" y="754860"/>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Sitka Banner"/>
            </a:rPr>
            <a:t>Accountability</a:t>
          </a:r>
          <a:endParaRPr lang="en-US" sz="1200" kern="1200"/>
        </a:p>
      </dsp:txBody>
      <dsp:txXfrm>
        <a:off x="3130917" y="786098"/>
        <a:ext cx="922022" cy="577447"/>
      </dsp:txXfrm>
    </dsp:sp>
    <dsp:sp modelId="{0D86B017-FE2F-4AEE-A99B-59F07CBD7A66}">
      <dsp:nvSpPr>
        <dsp:cNvPr id="0" name=""/>
        <dsp:cNvSpPr/>
      </dsp:nvSpPr>
      <dsp:spPr>
        <a:xfrm>
          <a:off x="778043" y="320843"/>
          <a:ext cx="3015912" cy="3015912"/>
        </a:xfrm>
        <a:custGeom>
          <a:avLst/>
          <a:gdLst/>
          <a:ahLst/>
          <a:cxnLst/>
          <a:rect l="0" t="0" r="0" b="0"/>
          <a:pathLst>
            <a:path>
              <a:moveTo>
                <a:pt x="2992400" y="1242706"/>
              </a:moveTo>
              <a:arcTo wR="1507956" hR="1507956" stAng="20992137" swAng="121572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0B58F9E-4B76-46F0-804A-BA374021B024}">
      <dsp:nvSpPr>
        <dsp:cNvPr id="0" name=""/>
        <dsp:cNvSpPr/>
      </dsp:nvSpPr>
      <dsp:spPr>
        <a:xfrm>
          <a:off x="3099679" y="2262816"/>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Sitka Banner"/>
            </a:rPr>
            <a:t>Fairness</a:t>
          </a:r>
        </a:p>
      </dsp:txBody>
      <dsp:txXfrm>
        <a:off x="3130917" y="2294054"/>
        <a:ext cx="922022" cy="577447"/>
      </dsp:txXfrm>
    </dsp:sp>
    <dsp:sp modelId="{AE2263DD-A1A5-40A6-B7F1-09C1F9E8784F}">
      <dsp:nvSpPr>
        <dsp:cNvPr id="0" name=""/>
        <dsp:cNvSpPr/>
      </dsp:nvSpPr>
      <dsp:spPr>
        <a:xfrm>
          <a:off x="778043" y="320843"/>
          <a:ext cx="3015912" cy="3015912"/>
        </a:xfrm>
        <a:custGeom>
          <a:avLst/>
          <a:gdLst/>
          <a:ahLst/>
          <a:cxnLst/>
          <a:rect l="0" t="0" r="0" b="0"/>
          <a:pathLst>
            <a:path>
              <a:moveTo>
                <a:pt x="2467590" y="2671156"/>
              </a:moveTo>
              <a:arcTo wR="1507956" hR="1507956" stAng="3028653" swAng="92430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E3CF088-40C1-4782-B07C-6A735706EF07}">
      <dsp:nvSpPr>
        <dsp:cNvPr id="0" name=""/>
        <dsp:cNvSpPr/>
      </dsp:nvSpPr>
      <dsp:spPr>
        <a:xfrm>
          <a:off x="1793750" y="3016794"/>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Sitka Banner"/>
            </a:rPr>
            <a:t>Privacy</a:t>
          </a:r>
          <a:endParaRPr lang="en-US" sz="1200" kern="1200"/>
        </a:p>
      </dsp:txBody>
      <dsp:txXfrm>
        <a:off x="1824988" y="3048032"/>
        <a:ext cx="922022" cy="577447"/>
      </dsp:txXfrm>
    </dsp:sp>
    <dsp:sp modelId="{FF75E6AA-D823-4786-8E3A-CBC64913FD2E}">
      <dsp:nvSpPr>
        <dsp:cNvPr id="0" name=""/>
        <dsp:cNvSpPr/>
      </dsp:nvSpPr>
      <dsp:spPr>
        <a:xfrm>
          <a:off x="778043" y="320843"/>
          <a:ext cx="3015912" cy="3015912"/>
        </a:xfrm>
        <a:custGeom>
          <a:avLst/>
          <a:gdLst/>
          <a:ahLst/>
          <a:cxnLst/>
          <a:rect l="0" t="0" r="0" b="0"/>
          <a:pathLst>
            <a:path>
              <a:moveTo>
                <a:pt x="891796" y="2884284"/>
              </a:moveTo>
              <a:arcTo wR="1507956" hR="1507956" stAng="6847038" swAng="92430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2B36F95-B6FF-4D31-8574-AF47B3C074E1}">
      <dsp:nvSpPr>
        <dsp:cNvPr id="0" name=""/>
        <dsp:cNvSpPr/>
      </dsp:nvSpPr>
      <dsp:spPr>
        <a:xfrm>
          <a:off x="487822" y="2262816"/>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Sitka Banner"/>
            </a:rPr>
            <a:t>Human Oversight</a:t>
          </a:r>
          <a:endParaRPr lang="en-US" sz="1200" kern="1200"/>
        </a:p>
      </dsp:txBody>
      <dsp:txXfrm>
        <a:off x="519060" y="2294054"/>
        <a:ext cx="922022" cy="577447"/>
      </dsp:txXfrm>
    </dsp:sp>
    <dsp:sp modelId="{B0D6531F-3D46-4A49-83D9-75DE0733D2B4}">
      <dsp:nvSpPr>
        <dsp:cNvPr id="0" name=""/>
        <dsp:cNvSpPr/>
      </dsp:nvSpPr>
      <dsp:spPr>
        <a:xfrm>
          <a:off x="778043" y="320843"/>
          <a:ext cx="3015912" cy="3015912"/>
        </a:xfrm>
        <a:custGeom>
          <a:avLst/>
          <a:gdLst/>
          <a:ahLst/>
          <a:cxnLst/>
          <a:rect l="0" t="0" r="0" b="0"/>
          <a:pathLst>
            <a:path>
              <a:moveTo>
                <a:pt x="23512" y="1773205"/>
              </a:moveTo>
              <a:arcTo wR="1507956" hR="1507956" stAng="10192137" swAng="121572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8F354DD-F3E8-4124-B060-EA54804A9B68}">
      <dsp:nvSpPr>
        <dsp:cNvPr id="0" name=""/>
        <dsp:cNvSpPr/>
      </dsp:nvSpPr>
      <dsp:spPr>
        <a:xfrm>
          <a:off x="487822" y="754860"/>
          <a:ext cx="984498" cy="639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Sitka Banner"/>
            </a:rPr>
            <a:t>Security</a:t>
          </a:r>
          <a:endParaRPr lang="en-US" sz="1200" kern="1200"/>
        </a:p>
      </dsp:txBody>
      <dsp:txXfrm>
        <a:off x="519060" y="786098"/>
        <a:ext cx="922022" cy="577447"/>
      </dsp:txXfrm>
    </dsp:sp>
    <dsp:sp modelId="{0EF543B8-7EB8-463A-969C-244E74560CE9}">
      <dsp:nvSpPr>
        <dsp:cNvPr id="0" name=""/>
        <dsp:cNvSpPr/>
      </dsp:nvSpPr>
      <dsp:spPr>
        <a:xfrm>
          <a:off x="778043" y="320843"/>
          <a:ext cx="3015912" cy="3015912"/>
        </a:xfrm>
        <a:custGeom>
          <a:avLst/>
          <a:gdLst/>
          <a:ahLst/>
          <a:cxnLst/>
          <a:rect l="0" t="0" r="0" b="0"/>
          <a:pathLst>
            <a:path>
              <a:moveTo>
                <a:pt x="548322" y="344756"/>
              </a:moveTo>
              <a:arcTo wR="1507956" hR="1507956" stAng="13828653" swAng="92430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61841-3007-468E-8707-427718977BCE}">
      <dsp:nvSpPr>
        <dsp:cNvPr id="0" name=""/>
        <dsp:cNvSpPr/>
      </dsp:nvSpPr>
      <dsp:spPr>
        <a:xfrm>
          <a:off x="0" y="2089"/>
          <a:ext cx="6132236" cy="10591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4E07D-6CDC-494B-BB67-6A68001A914C}">
      <dsp:nvSpPr>
        <dsp:cNvPr id="0" name=""/>
        <dsp:cNvSpPr/>
      </dsp:nvSpPr>
      <dsp:spPr>
        <a:xfrm>
          <a:off x="320381" y="240390"/>
          <a:ext cx="582512" cy="582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7FA23-391C-4540-8914-0008DEB93B46}">
      <dsp:nvSpPr>
        <dsp:cNvPr id="0" name=""/>
        <dsp:cNvSpPr/>
      </dsp:nvSpPr>
      <dsp:spPr>
        <a:xfrm>
          <a:off x="1223275" y="2089"/>
          <a:ext cx="4908961" cy="1059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9" tIns="112089" rIns="112089" bIns="112089" numCol="1" spcCol="1270" anchor="ctr" anchorCtr="0">
          <a:noAutofit/>
        </a:bodyPr>
        <a:lstStyle/>
        <a:p>
          <a:pPr marL="0" lvl="0" indent="0" algn="l" defTabSz="711200">
            <a:lnSpc>
              <a:spcPct val="100000"/>
            </a:lnSpc>
            <a:spcBef>
              <a:spcPct val="0"/>
            </a:spcBef>
            <a:spcAft>
              <a:spcPct val="35000"/>
            </a:spcAft>
            <a:buNone/>
          </a:pPr>
          <a:r>
            <a:rPr lang="en-US" sz="1600" kern="1200"/>
            <a:t>Process of identifying, analyzing, and evaluating risks to an organization's information systems and data.</a:t>
          </a:r>
        </a:p>
      </dsp:txBody>
      <dsp:txXfrm>
        <a:off x="1223275" y="2089"/>
        <a:ext cx="4908961" cy="1059112"/>
      </dsp:txXfrm>
    </dsp:sp>
    <dsp:sp modelId="{ABEB867D-D493-4E52-8142-82962CF5959E}">
      <dsp:nvSpPr>
        <dsp:cNvPr id="0" name=""/>
        <dsp:cNvSpPr/>
      </dsp:nvSpPr>
      <dsp:spPr>
        <a:xfrm>
          <a:off x="0" y="1325980"/>
          <a:ext cx="6132236" cy="10591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87977-FD22-46B9-AE7D-E804FE67A1E2}">
      <dsp:nvSpPr>
        <dsp:cNvPr id="0" name=""/>
        <dsp:cNvSpPr/>
      </dsp:nvSpPr>
      <dsp:spPr>
        <a:xfrm>
          <a:off x="320381" y="1564281"/>
          <a:ext cx="582512" cy="582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8C45B4-D274-41A5-BD43-78741D1E9385}">
      <dsp:nvSpPr>
        <dsp:cNvPr id="0" name=""/>
        <dsp:cNvSpPr/>
      </dsp:nvSpPr>
      <dsp:spPr>
        <a:xfrm>
          <a:off x="1223275" y="1325980"/>
          <a:ext cx="4908961" cy="1059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9" tIns="112089" rIns="112089" bIns="112089" numCol="1" spcCol="1270" anchor="ctr" anchorCtr="0">
          <a:noAutofit/>
        </a:bodyPr>
        <a:lstStyle/>
        <a:p>
          <a:pPr marL="0" lvl="0" indent="0" algn="l" defTabSz="711200">
            <a:lnSpc>
              <a:spcPct val="100000"/>
            </a:lnSpc>
            <a:spcBef>
              <a:spcPct val="0"/>
            </a:spcBef>
            <a:spcAft>
              <a:spcPct val="35000"/>
            </a:spcAft>
            <a:buNone/>
          </a:pPr>
          <a:r>
            <a:rPr lang="en-US" sz="1600" kern="1200"/>
            <a:t>Understanding the potential threats, vulnerabilities, and assets that are at risk.</a:t>
          </a:r>
        </a:p>
      </dsp:txBody>
      <dsp:txXfrm>
        <a:off x="1223275" y="1325980"/>
        <a:ext cx="4908961" cy="1059112"/>
      </dsp:txXfrm>
    </dsp:sp>
    <dsp:sp modelId="{EB4AA3DB-B3B1-4DD0-A6CA-CB13AF7AE9CC}">
      <dsp:nvSpPr>
        <dsp:cNvPr id="0" name=""/>
        <dsp:cNvSpPr/>
      </dsp:nvSpPr>
      <dsp:spPr>
        <a:xfrm>
          <a:off x="0" y="2649872"/>
          <a:ext cx="6132236" cy="10591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B1B4A-B697-4C08-8386-C5DB697F0F87}">
      <dsp:nvSpPr>
        <dsp:cNvPr id="0" name=""/>
        <dsp:cNvSpPr/>
      </dsp:nvSpPr>
      <dsp:spPr>
        <a:xfrm>
          <a:off x="320381" y="2888172"/>
          <a:ext cx="582512" cy="5825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43FFF3-3806-4BE7-935F-098AEA3BE49B}">
      <dsp:nvSpPr>
        <dsp:cNvPr id="0" name=""/>
        <dsp:cNvSpPr/>
      </dsp:nvSpPr>
      <dsp:spPr>
        <a:xfrm>
          <a:off x="1223275" y="2649872"/>
          <a:ext cx="4908961" cy="1059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9" tIns="112089" rIns="112089" bIns="112089" numCol="1" spcCol="1270" anchor="ctr" anchorCtr="0">
          <a:noAutofit/>
        </a:bodyPr>
        <a:lstStyle/>
        <a:p>
          <a:pPr marL="0" lvl="0" indent="0" algn="l" defTabSz="711200">
            <a:lnSpc>
              <a:spcPct val="100000"/>
            </a:lnSpc>
            <a:spcBef>
              <a:spcPct val="0"/>
            </a:spcBef>
            <a:spcAft>
              <a:spcPct val="35000"/>
            </a:spcAft>
            <a:buNone/>
          </a:pPr>
          <a:r>
            <a:rPr lang="en-US" sz="1600" kern="1200"/>
            <a:t>Determining the likelihood and impact of these risks.</a:t>
          </a:r>
        </a:p>
      </dsp:txBody>
      <dsp:txXfrm>
        <a:off x="1223275" y="2649872"/>
        <a:ext cx="4908961" cy="1059112"/>
      </dsp:txXfrm>
    </dsp:sp>
    <dsp:sp modelId="{729617BD-A4C9-4E1C-886A-0F255FEB7DA0}">
      <dsp:nvSpPr>
        <dsp:cNvPr id="0" name=""/>
        <dsp:cNvSpPr/>
      </dsp:nvSpPr>
      <dsp:spPr>
        <a:xfrm>
          <a:off x="0" y="3973763"/>
          <a:ext cx="6132236" cy="10591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F1E20-7398-4574-9178-96F0EE8E95A2}">
      <dsp:nvSpPr>
        <dsp:cNvPr id="0" name=""/>
        <dsp:cNvSpPr/>
      </dsp:nvSpPr>
      <dsp:spPr>
        <a:xfrm>
          <a:off x="320381" y="4212063"/>
          <a:ext cx="582512" cy="5825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D1555E-BAA0-41C6-AD53-5279AE46B1ED}">
      <dsp:nvSpPr>
        <dsp:cNvPr id="0" name=""/>
        <dsp:cNvSpPr/>
      </dsp:nvSpPr>
      <dsp:spPr>
        <a:xfrm>
          <a:off x="1223275" y="3973763"/>
          <a:ext cx="4908961" cy="1059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9" tIns="112089" rIns="112089" bIns="112089" numCol="1" spcCol="1270" anchor="ctr" anchorCtr="0">
          <a:noAutofit/>
        </a:bodyPr>
        <a:lstStyle/>
        <a:p>
          <a:pPr marL="0" lvl="0" indent="0" algn="l" defTabSz="711200">
            <a:lnSpc>
              <a:spcPct val="100000"/>
            </a:lnSpc>
            <a:spcBef>
              <a:spcPct val="0"/>
            </a:spcBef>
            <a:spcAft>
              <a:spcPct val="35000"/>
            </a:spcAft>
            <a:buNone/>
          </a:pPr>
          <a:r>
            <a:rPr lang="en-US" sz="1600" kern="1200"/>
            <a:t>The goal is to prioritize risks, implement security controls, protection of sensitive information and minimizing the chances of cyberattacks</a:t>
          </a:r>
        </a:p>
      </dsp:txBody>
      <dsp:txXfrm>
        <a:off x="1223275" y="3973763"/>
        <a:ext cx="4908961" cy="1059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A2118-232C-40C4-9710-9808245D0921}">
      <dsp:nvSpPr>
        <dsp:cNvPr id="0" name=""/>
        <dsp:cNvSpPr/>
      </dsp:nvSpPr>
      <dsp:spPr>
        <a:xfrm>
          <a:off x="2656641" y="636300"/>
          <a:ext cx="488644" cy="91440"/>
        </a:xfrm>
        <a:custGeom>
          <a:avLst/>
          <a:gdLst/>
          <a:ahLst/>
          <a:cxnLst/>
          <a:rect l="0" t="0" r="0" b="0"/>
          <a:pathLst>
            <a:path>
              <a:moveTo>
                <a:pt x="0" y="45720"/>
              </a:moveTo>
              <a:lnTo>
                <a:pt x="48864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7982" y="679421"/>
        <a:ext cx="25962" cy="5197"/>
      </dsp:txXfrm>
    </dsp:sp>
    <dsp:sp modelId="{CF58DEA8-90E6-4AEE-997E-0AA0D93144ED}">
      <dsp:nvSpPr>
        <dsp:cNvPr id="0" name=""/>
        <dsp:cNvSpPr/>
      </dsp:nvSpPr>
      <dsp:spPr>
        <a:xfrm>
          <a:off x="400858" y="4745"/>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Govern (GV)</a:t>
          </a:r>
          <a:r>
            <a:rPr lang="en-US" sz="1200" kern="1200"/>
            <a:t>, focuses on establishing and communicating the organization's cybersecurity risk management strategy, policies, and governance structures. </a:t>
          </a:r>
        </a:p>
      </dsp:txBody>
      <dsp:txXfrm>
        <a:off x="400858" y="4745"/>
        <a:ext cx="2257582" cy="1354549"/>
      </dsp:txXfrm>
    </dsp:sp>
    <dsp:sp modelId="{5F38F143-9B36-4E1A-B3BC-77E6030463CE}">
      <dsp:nvSpPr>
        <dsp:cNvPr id="0" name=""/>
        <dsp:cNvSpPr/>
      </dsp:nvSpPr>
      <dsp:spPr>
        <a:xfrm>
          <a:off x="1529650" y="1357495"/>
          <a:ext cx="2776827" cy="488644"/>
        </a:xfrm>
        <a:custGeom>
          <a:avLst/>
          <a:gdLst/>
          <a:ahLst/>
          <a:cxnLst/>
          <a:rect l="0" t="0" r="0" b="0"/>
          <a:pathLst>
            <a:path>
              <a:moveTo>
                <a:pt x="2776827" y="0"/>
              </a:moveTo>
              <a:lnTo>
                <a:pt x="2776827" y="261422"/>
              </a:lnTo>
              <a:lnTo>
                <a:pt x="0" y="261422"/>
              </a:lnTo>
              <a:lnTo>
                <a:pt x="0" y="48864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7440" y="1599218"/>
        <a:ext cx="141247" cy="5197"/>
      </dsp:txXfrm>
    </dsp:sp>
    <dsp:sp modelId="{FC2B182C-97EB-4864-BBF2-B716D1FB9545}">
      <dsp:nvSpPr>
        <dsp:cNvPr id="0" name=""/>
        <dsp:cNvSpPr/>
      </dsp:nvSpPr>
      <dsp:spPr>
        <a:xfrm>
          <a:off x="3177686" y="4745"/>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Identify (ID)</a:t>
          </a:r>
          <a:r>
            <a:rPr lang="en-US" sz="1200" kern="1200"/>
            <a:t> function helps organizations gain a clear understanding of their current cybersecurity risks by identifying critical assets such as data, hardware, software, systems, and people. </a:t>
          </a:r>
        </a:p>
      </dsp:txBody>
      <dsp:txXfrm>
        <a:off x="3177686" y="4745"/>
        <a:ext cx="2257582" cy="1354549"/>
      </dsp:txXfrm>
    </dsp:sp>
    <dsp:sp modelId="{9E87EEFF-864C-4A24-9FBA-61F0084FCE5A}">
      <dsp:nvSpPr>
        <dsp:cNvPr id="0" name=""/>
        <dsp:cNvSpPr/>
      </dsp:nvSpPr>
      <dsp:spPr>
        <a:xfrm>
          <a:off x="2656641" y="2510094"/>
          <a:ext cx="488644" cy="91440"/>
        </a:xfrm>
        <a:custGeom>
          <a:avLst/>
          <a:gdLst/>
          <a:ahLst/>
          <a:cxnLst/>
          <a:rect l="0" t="0" r="0" b="0"/>
          <a:pathLst>
            <a:path>
              <a:moveTo>
                <a:pt x="0" y="45720"/>
              </a:moveTo>
              <a:lnTo>
                <a:pt x="48864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7982" y="2553215"/>
        <a:ext cx="25962" cy="5197"/>
      </dsp:txXfrm>
    </dsp:sp>
    <dsp:sp modelId="{8645B9F1-912E-4F7B-8A76-7C3A55DAC746}">
      <dsp:nvSpPr>
        <dsp:cNvPr id="0" name=""/>
        <dsp:cNvSpPr/>
      </dsp:nvSpPr>
      <dsp:spPr>
        <a:xfrm>
          <a:off x="400858" y="1878539"/>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Protect (PR)</a:t>
          </a:r>
          <a:r>
            <a:rPr lang="en-US" sz="1200" kern="1200"/>
            <a:t> function involves implementing safeguards to manage the identified risks, helping to prevent or reduce the likelihood of cybersecurity incidents. </a:t>
          </a:r>
        </a:p>
      </dsp:txBody>
      <dsp:txXfrm>
        <a:off x="400858" y="1878539"/>
        <a:ext cx="2257582" cy="1354549"/>
      </dsp:txXfrm>
    </dsp:sp>
    <dsp:sp modelId="{2725F6F0-78E8-4F95-9C48-A2FDB55DF176}">
      <dsp:nvSpPr>
        <dsp:cNvPr id="0" name=""/>
        <dsp:cNvSpPr/>
      </dsp:nvSpPr>
      <dsp:spPr>
        <a:xfrm>
          <a:off x="1529650" y="3231288"/>
          <a:ext cx="2776827" cy="488644"/>
        </a:xfrm>
        <a:custGeom>
          <a:avLst/>
          <a:gdLst/>
          <a:ahLst/>
          <a:cxnLst/>
          <a:rect l="0" t="0" r="0" b="0"/>
          <a:pathLst>
            <a:path>
              <a:moveTo>
                <a:pt x="2776827" y="0"/>
              </a:moveTo>
              <a:lnTo>
                <a:pt x="2776827" y="261422"/>
              </a:lnTo>
              <a:lnTo>
                <a:pt x="0" y="261422"/>
              </a:lnTo>
              <a:lnTo>
                <a:pt x="0" y="48864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7440" y="3473012"/>
        <a:ext cx="141247" cy="5197"/>
      </dsp:txXfrm>
    </dsp:sp>
    <dsp:sp modelId="{5228D624-DB5C-43CF-A888-B86A5F9BFC9A}">
      <dsp:nvSpPr>
        <dsp:cNvPr id="0" name=""/>
        <dsp:cNvSpPr/>
      </dsp:nvSpPr>
      <dsp:spPr>
        <a:xfrm>
          <a:off x="3177686" y="1878539"/>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Detect (DE)</a:t>
          </a:r>
          <a:r>
            <a:rPr lang="en-US" sz="1200" kern="1200"/>
            <a:t> function ensures that organizations have the capabilities to identify and analyze potential cybersecurity threats or incidents in a timely manner. </a:t>
          </a:r>
        </a:p>
      </dsp:txBody>
      <dsp:txXfrm>
        <a:off x="3177686" y="1878539"/>
        <a:ext cx="2257582" cy="1354549"/>
      </dsp:txXfrm>
    </dsp:sp>
    <dsp:sp modelId="{C7E7E06D-53B1-4BB6-8764-D92A12032EFA}">
      <dsp:nvSpPr>
        <dsp:cNvPr id="0" name=""/>
        <dsp:cNvSpPr/>
      </dsp:nvSpPr>
      <dsp:spPr>
        <a:xfrm>
          <a:off x="2656641" y="4383887"/>
          <a:ext cx="488644" cy="91440"/>
        </a:xfrm>
        <a:custGeom>
          <a:avLst/>
          <a:gdLst/>
          <a:ahLst/>
          <a:cxnLst/>
          <a:rect l="0" t="0" r="0" b="0"/>
          <a:pathLst>
            <a:path>
              <a:moveTo>
                <a:pt x="0" y="45720"/>
              </a:moveTo>
              <a:lnTo>
                <a:pt x="48864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7982" y="4427009"/>
        <a:ext cx="25962" cy="5197"/>
      </dsp:txXfrm>
    </dsp:sp>
    <dsp:sp modelId="{9C8B90B4-0790-429E-9738-CED9FD21D791}">
      <dsp:nvSpPr>
        <dsp:cNvPr id="0" name=""/>
        <dsp:cNvSpPr/>
      </dsp:nvSpPr>
      <dsp:spPr>
        <a:xfrm>
          <a:off x="400858" y="3752332"/>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Respond (RS)</a:t>
          </a:r>
          <a:r>
            <a:rPr lang="en-US" sz="1200" kern="1200"/>
            <a:t> function comes into play, guiding organizations in taking action to contain and mitigate the impact of cybersecurity incidents.  </a:t>
          </a:r>
        </a:p>
      </dsp:txBody>
      <dsp:txXfrm>
        <a:off x="400858" y="3752332"/>
        <a:ext cx="2257582" cy="1354549"/>
      </dsp:txXfrm>
    </dsp:sp>
    <dsp:sp modelId="{EE1DDAC6-26AC-4C70-83CF-566289AAE167}">
      <dsp:nvSpPr>
        <dsp:cNvPr id="0" name=""/>
        <dsp:cNvSpPr/>
      </dsp:nvSpPr>
      <dsp:spPr>
        <a:xfrm>
          <a:off x="3177686" y="3752332"/>
          <a:ext cx="2257582" cy="1354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23" tIns="116119" rIns="110623" bIns="116119" numCol="1" spcCol="1270" anchor="ctr" anchorCtr="0">
          <a:noAutofit/>
        </a:bodyPr>
        <a:lstStyle/>
        <a:p>
          <a:pPr marL="0" lvl="0" indent="0" algn="ctr" defTabSz="533400">
            <a:lnSpc>
              <a:spcPct val="90000"/>
            </a:lnSpc>
            <a:spcBef>
              <a:spcPct val="0"/>
            </a:spcBef>
            <a:spcAft>
              <a:spcPct val="35000"/>
            </a:spcAft>
            <a:buNone/>
          </a:pPr>
          <a:r>
            <a:rPr lang="en-US" sz="1200" b="1" kern="1200"/>
            <a:t>Recover (RC)</a:t>
          </a:r>
          <a:r>
            <a:rPr lang="en-US" sz="1200" kern="1200"/>
            <a:t> function focuses on restoring affected assets and operations following a cybersecurity incident. </a:t>
          </a:r>
        </a:p>
      </dsp:txBody>
      <dsp:txXfrm>
        <a:off x="3177686" y="3752332"/>
        <a:ext cx="2257582" cy="1354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94AD-9ABD-4F23-8602-276488CC794A}">
      <dsp:nvSpPr>
        <dsp:cNvPr id="0" name=""/>
        <dsp:cNvSpPr/>
      </dsp:nvSpPr>
      <dsp:spPr>
        <a:xfrm>
          <a:off x="5841" y="394800"/>
          <a:ext cx="1746019" cy="1047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Methodology Categorized into Four Phases: </a:t>
          </a:r>
          <a:endParaRPr lang="en-US" sz="1200" kern="1200"/>
        </a:p>
      </dsp:txBody>
      <dsp:txXfrm>
        <a:off x="36524" y="425483"/>
        <a:ext cx="1684653" cy="986245"/>
      </dsp:txXfrm>
    </dsp:sp>
    <dsp:sp modelId="{B67EADF6-B79A-4C7C-8EF4-FEA798B26905}">
      <dsp:nvSpPr>
        <dsp:cNvPr id="0" name=""/>
        <dsp:cNvSpPr/>
      </dsp:nvSpPr>
      <dsp:spPr>
        <a:xfrm>
          <a:off x="1905511" y="702099"/>
          <a:ext cx="370156" cy="433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05511" y="788701"/>
        <a:ext cx="259109" cy="259808"/>
      </dsp:txXfrm>
    </dsp:sp>
    <dsp:sp modelId="{FB8E3607-5ED4-40EA-B468-1E43E3F8A2F2}">
      <dsp:nvSpPr>
        <dsp:cNvPr id="0" name=""/>
        <dsp:cNvSpPr/>
      </dsp:nvSpPr>
      <dsp:spPr>
        <a:xfrm>
          <a:off x="2450269" y="394800"/>
          <a:ext cx="1746019" cy="1047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Preparation</a:t>
          </a:r>
          <a:r>
            <a:rPr lang="en-US" sz="1200" kern="1200"/>
            <a:t>: Identify system boundaries, assets at risk.</a:t>
          </a:r>
        </a:p>
      </dsp:txBody>
      <dsp:txXfrm>
        <a:off x="2480952" y="425483"/>
        <a:ext cx="1684653" cy="986245"/>
      </dsp:txXfrm>
    </dsp:sp>
    <dsp:sp modelId="{D4E66736-EC3D-43DC-B965-806803DBD238}">
      <dsp:nvSpPr>
        <dsp:cNvPr id="0" name=""/>
        <dsp:cNvSpPr/>
      </dsp:nvSpPr>
      <dsp:spPr>
        <a:xfrm>
          <a:off x="4349938" y="702099"/>
          <a:ext cx="370156" cy="433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349938" y="788701"/>
        <a:ext cx="259109" cy="259808"/>
      </dsp:txXfrm>
    </dsp:sp>
    <dsp:sp modelId="{C6E90E95-76B4-4B04-B19B-551F918E144A}">
      <dsp:nvSpPr>
        <dsp:cNvPr id="0" name=""/>
        <dsp:cNvSpPr/>
      </dsp:nvSpPr>
      <dsp:spPr>
        <a:xfrm>
          <a:off x="4894696" y="394800"/>
          <a:ext cx="1746019" cy="1047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Assessment</a:t>
          </a:r>
          <a:r>
            <a:rPr lang="en-US" sz="1200" kern="1200"/>
            <a:t>: Identify threats and vulnerabilities, analyze likelihood and impact</a:t>
          </a:r>
        </a:p>
      </dsp:txBody>
      <dsp:txXfrm>
        <a:off x="4925379" y="425483"/>
        <a:ext cx="1684653" cy="986245"/>
      </dsp:txXfrm>
    </dsp:sp>
    <dsp:sp modelId="{7A5AB8AB-AC0E-4A90-A0FA-BA52C49FD0AF}">
      <dsp:nvSpPr>
        <dsp:cNvPr id="0" name=""/>
        <dsp:cNvSpPr/>
      </dsp:nvSpPr>
      <dsp:spPr>
        <a:xfrm rot="5400000">
          <a:off x="5582628" y="1564633"/>
          <a:ext cx="370156" cy="433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637803" y="1596061"/>
        <a:ext cx="259808" cy="259109"/>
      </dsp:txXfrm>
    </dsp:sp>
    <dsp:sp modelId="{EB6717E5-1D57-4907-8250-27A169B667D0}">
      <dsp:nvSpPr>
        <dsp:cNvPr id="0" name=""/>
        <dsp:cNvSpPr/>
      </dsp:nvSpPr>
      <dsp:spPr>
        <a:xfrm>
          <a:off x="4894696" y="2140819"/>
          <a:ext cx="1746019" cy="1047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Mitigation</a:t>
          </a:r>
          <a:r>
            <a:rPr lang="en-US" sz="1200" kern="1200"/>
            <a:t>: Select and implement controls.</a:t>
          </a:r>
        </a:p>
      </dsp:txBody>
      <dsp:txXfrm>
        <a:off x="4925379" y="2171502"/>
        <a:ext cx="1684653" cy="986245"/>
      </dsp:txXfrm>
    </dsp:sp>
    <dsp:sp modelId="{5A12856D-4716-45B7-962C-B10F47ED0681}">
      <dsp:nvSpPr>
        <dsp:cNvPr id="0" name=""/>
        <dsp:cNvSpPr/>
      </dsp:nvSpPr>
      <dsp:spPr>
        <a:xfrm rot="10800000">
          <a:off x="4370890" y="2448119"/>
          <a:ext cx="370156" cy="433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481937" y="2534721"/>
        <a:ext cx="259109" cy="259808"/>
      </dsp:txXfrm>
    </dsp:sp>
    <dsp:sp modelId="{8160E6CC-2FE1-4945-8AEC-DBF34A515A6A}">
      <dsp:nvSpPr>
        <dsp:cNvPr id="0" name=""/>
        <dsp:cNvSpPr/>
      </dsp:nvSpPr>
      <dsp:spPr>
        <a:xfrm>
          <a:off x="2450269" y="2140819"/>
          <a:ext cx="1746019" cy="1047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Monitoring</a:t>
          </a:r>
          <a:r>
            <a:rPr lang="en-US" sz="1200" kern="1200"/>
            <a:t>: Continuous monitoring and periodic review.</a:t>
          </a:r>
        </a:p>
      </dsp:txBody>
      <dsp:txXfrm>
        <a:off x="2480952" y="2171502"/>
        <a:ext cx="1684653" cy="9862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ADF5F-041A-4F3F-BFC0-5CEF262F281F}">
      <dsp:nvSpPr>
        <dsp:cNvPr id="0" name=""/>
        <dsp:cNvSpPr/>
      </dsp:nvSpPr>
      <dsp:spPr>
        <a:xfrm>
          <a:off x="222669" y="878"/>
          <a:ext cx="740576" cy="7405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071FF-6FDC-4AF5-836A-C5F8BED516D4}">
      <dsp:nvSpPr>
        <dsp:cNvPr id="0" name=""/>
        <dsp:cNvSpPr/>
      </dsp:nvSpPr>
      <dsp:spPr>
        <a:xfrm>
          <a:off x="378190" y="156399"/>
          <a:ext cx="429534" cy="429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78575-A901-4190-A0DC-C8CACC6F1789}">
      <dsp:nvSpPr>
        <dsp:cNvPr id="0" name=""/>
        <dsp:cNvSpPr/>
      </dsp:nvSpPr>
      <dsp:spPr>
        <a:xfrm>
          <a:off x="1121941" y="878"/>
          <a:ext cx="1745645" cy="74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Risk Assessment Process (Based on NIST SP 800-30)</a:t>
          </a:r>
          <a:endParaRPr lang="en-US" sz="1200" kern="1200"/>
        </a:p>
      </dsp:txBody>
      <dsp:txXfrm>
        <a:off x="1121941" y="878"/>
        <a:ext cx="1745645" cy="740576"/>
      </dsp:txXfrm>
    </dsp:sp>
    <dsp:sp modelId="{DDCD35FA-6C2E-4239-91DB-A1DC57E130D2}">
      <dsp:nvSpPr>
        <dsp:cNvPr id="0" name=""/>
        <dsp:cNvSpPr/>
      </dsp:nvSpPr>
      <dsp:spPr>
        <a:xfrm>
          <a:off x="3171752" y="878"/>
          <a:ext cx="740576" cy="7405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C8EF5-6CBB-44CB-AB5A-E522160D849E}">
      <dsp:nvSpPr>
        <dsp:cNvPr id="0" name=""/>
        <dsp:cNvSpPr/>
      </dsp:nvSpPr>
      <dsp:spPr>
        <a:xfrm>
          <a:off x="3327273" y="156399"/>
          <a:ext cx="429534" cy="429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447B1-168B-4B01-A62B-D027DD49984A}">
      <dsp:nvSpPr>
        <dsp:cNvPr id="0" name=""/>
        <dsp:cNvSpPr/>
      </dsp:nvSpPr>
      <dsp:spPr>
        <a:xfrm>
          <a:off x="4071024" y="878"/>
          <a:ext cx="1745645" cy="74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Identify Threats</a:t>
          </a:r>
          <a:r>
            <a:rPr lang="en-US" sz="1200" kern="1200"/>
            <a:t>: External/internal threats (e.g., malware, phishing, insider threats)</a:t>
          </a:r>
        </a:p>
      </dsp:txBody>
      <dsp:txXfrm>
        <a:off x="4071024" y="878"/>
        <a:ext cx="1745645" cy="740576"/>
      </dsp:txXfrm>
    </dsp:sp>
    <dsp:sp modelId="{119D03B7-0822-450F-A6F5-C9DA2449DFED}">
      <dsp:nvSpPr>
        <dsp:cNvPr id="0" name=""/>
        <dsp:cNvSpPr/>
      </dsp:nvSpPr>
      <dsp:spPr>
        <a:xfrm>
          <a:off x="222669" y="1314171"/>
          <a:ext cx="740576" cy="7405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BDD82-BD58-4FA6-B10D-04BBF5097B1A}">
      <dsp:nvSpPr>
        <dsp:cNvPr id="0" name=""/>
        <dsp:cNvSpPr/>
      </dsp:nvSpPr>
      <dsp:spPr>
        <a:xfrm>
          <a:off x="378190" y="1469692"/>
          <a:ext cx="429534" cy="4295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439B1-AE61-4556-A98C-6AFCFDD5FEA3}">
      <dsp:nvSpPr>
        <dsp:cNvPr id="0" name=""/>
        <dsp:cNvSpPr/>
      </dsp:nvSpPr>
      <dsp:spPr>
        <a:xfrm>
          <a:off x="1121941" y="1314171"/>
          <a:ext cx="1745645" cy="74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Assess Vulnerabilities</a:t>
          </a:r>
          <a:r>
            <a:rPr lang="en-US" sz="1200" kern="1200"/>
            <a:t>: System flaws (e.g., outdated software, weak passwords)</a:t>
          </a:r>
        </a:p>
      </dsp:txBody>
      <dsp:txXfrm>
        <a:off x="1121941" y="1314171"/>
        <a:ext cx="1745645" cy="740576"/>
      </dsp:txXfrm>
    </dsp:sp>
    <dsp:sp modelId="{0E783C95-CA4D-4304-9042-092193B00096}">
      <dsp:nvSpPr>
        <dsp:cNvPr id="0" name=""/>
        <dsp:cNvSpPr/>
      </dsp:nvSpPr>
      <dsp:spPr>
        <a:xfrm>
          <a:off x="3171752" y="1314171"/>
          <a:ext cx="740576" cy="7405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D9C54-49BE-4B66-AEF1-5BF848753F13}">
      <dsp:nvSpPr>
        <dsp:cNvPr id="0" name=""/>
        <dsp:cNvSpPr/>
      </dsp:nvSpPr>
      <dsp:spPr>
        <a:xfrm>
          <a:off x="3327273" y="1469692"/>
          <a:ext cx="429534" cy="4295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4899E-6AC0-460B-91BE-15AB47D98034}">
      <dsp:nvSpPr>
        <dsp:cNvPr id="0" name=""/>
        <dsp:cNvSpPr/>
      </dsp:nvSpPr>
      <dsp:spPr>
        <a:xfrm>
          <a:off x="4071024" y="1314171"/>
          <a:ext cx="1745645" cy="74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Evaluate Impact</a:t>
          </a:r>
          <a:r>
            <a:rPr lang="en-US" sz="1200" kern="1200"/>
            <a:t>: Assess the likelihood and consequences of threats exploiting vulnerabilities</a:t>
          </a:r>
        </a:p>
      </dsp:txBody>
      <dsp:txXfrm>
        <a:off x="4071024" y="1314171"/>
        <a:ext cx="1745645" cy="740576"/>
      </dsp:txXfrm>
    </dsp:sp>
    <dsp:sp modelId="{D02253B7-420D-4175-A634-3B063BAF6220}">
      <dsp:nvSpPr>
        <dsp:cNvPr id="0" name=""/>
        <dsp:cNvSpPr/>
      </dsp:nvSpPr>
      <dsp:spPr>
        <a:xfrm>
          <a:off x="222669" y="2627464"/>
          <a:ext cx="740576" cy="7405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33340-C60A-4E1F-AF9E-8299ACFB8CE6}">
      <dsp:nvSpPr>
        <dsp:cNvPr id="0" name=""/>
        <dsp:cNvSpPr/>
      </dsp:nvSpPr>
      <dsp:spPr>
        <a:xfrm>
          <a:off x="378190" y="2782985"/>
          <a:ext cx="429534" cy="4295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534E7-EBEC-44A6-89F3-5CD0781A4C10}">
      <dsp:nvSpPr>
        <dsp:cNvPr id="0" name=""/>
        <dsp:cNvSpPr/>
      </dsp:nvSpPr>
      <dsp:spPr>
        <a:xfrm>
          <a:off x="1121941" y="2627464"/>
          <a:ext cx="1745645" cy="740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Document Findings</a:t>
          </a:r>
          <a:r>
            <a:rPr lang="en-US" sz="1200" kern="1200"/>
            <a:t>: Clear, actionable risk assessment report for stakeholders.</a:t>
          </a:r>
        </a:p>
      </dsp:txBody>
      <dsp:txXfrm>
        <a:off x="1121941" y="2627464"/>
        <a:ext cx="1745645" cy="7405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6EFAB-9E2A-46A4-BF65-91D057FD290F}">
      <dsp:nvSpPr>
        <dsp:cNvPr id="0" name=""/>
        <dsp:cNvSpPr/>
      </dsp:nvSpPr>
      <dsp:spPr>
        <a:xfrm>
          <a:off x="0" y="1398"/>
          <a:ext cx="6039340" cy="7086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ED2BF-AB6B-4CE6-979C-95C281B21A8E}">
      <dsp:nvSpPr>
        <dsp:cNvPr id="0" name=""/>
        <dsp:cNvSpPr/>
      </dsp:nvSpPr>
      <dsp:spPr>
        <a:xfrm>
          <a:off x="214368" y="160846"/>
          <a:ext cx="389761" cy="389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20BCF-4406-427D-B859-E9D1051681EE}">
      <dsp:nvSpPr>
        <dsp:cNvPr id="0" name=""/>
        <dsp:cNvSpPr/>
      </dsp:nvSpPr>
      <dsp:spPr>
        <a:xfrm>
          <a:off x="818499" y="1398"/>
          <a:ext cx="5220840" cy="70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75000" rIns="75000" bIns="75000" numCol="1" spcCol="1270" anchor="ctr" anchorCtr="0">
          <a:noAutofit/>
        </a:bodyPr>
        <a:lstStyle/>
        <a:p>
          <a:pPr marL="0" lvl="0" indent="0" algn="l" defTabSz="755650">
            <a:lnSpc>
              <a:spcPct val="100000"/>
            </a:lnSpc>
            <a:spcBef>
              <a:spcPct val="0"/>
            </a:spcBef>
            <a:spcAft>
              <a:spcPct val="35000"/>
            </a:spcAft>
            <a:buNone/>
          </a:pPr>
          <a:r>
            <a:rPr lang="en-US" sz="1700" b="1" kern="1200"/>
            <a:t>Technical Controls</a:t>
          </a:r>
          <a:r>
            <a:rPr lang="en-US" sz="1700" kern="1200"/>
            <a:t>: Patching, encryption, firewalls.</a:t>
          </a:r>
        </a:p>
      </dsp:txBody>
      <dsp:txXfrm>
        <a:off x="818499" y="1398"/>
        <a:ext cx="5220840" cy="708657"/>
      </dsp:txXfrm>
    </dsp:sp>
    <dsp:sp modelId="{47DBBAF4-76BA-414E-BFE5-E3F0FE86E130}">
      <dsp:nvSpPr>
        <dsp:cNvPr id="0" name=""/>
        <dsp:cNvSpPr/>
      </dsp:nvSpPr>
      <dsp:spPr>
        <a:xfrm>
          <a:off x="0" y="887220"/>
          <a:ext cx="6039340" cy="7086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0E477-F5B4-4838-8D11-A1D91F946802}">
      <dsp:nvSpPr>
        <dsp:cNvPr id="0" name=""/>
        <dsp:cNvSpPr/>
      </dsp:nvSpPr>
      <dsp:spPr>
        <a:xfrm>
          <a:off x="214368" y="1046668"/>
          <a:ext cx="389761" cy="389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0CA3C6-E0B4-49E2-A5A8-EF2D610A1937}">
      <dsp:nvSpPr>
        <dsp:cNvPr id="0" name=""/>
        <dsp:cNvSpPr/>
      </dsp:nvSpPr>
      <dsp:spPr>
        <a:xfrm>
          <a:off x="818499" y="887220"/>
          <a:ext cx="5220840" cy="70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75000" rIns="75000" bIns="75000" numCol="1" spcCol="1270" anchor="ctr" anchorCtr="0">
          <a:noAutofit/>
        </a:bodyPr>
        <a:lstStyle/>
        <a:p>
          <a:pPr marL="0" lvl="0" indent="0" algn="l" defTabSz="755650">
            <a:lnSpc>
              <a:spcPct val="100000"/>
            </a:lnSpc>
            <a:spcBef>
              <a:spcPct val="0"/>
            </a:spcBef>
            <a:spcAft>
              <a:spcPct val="35000"/>
            </a:spcAft>
            <a:buNone/>
          </a:pPr>
          <a:r>
            <a:rPr lang="en-US" sz="1700" b="1" kern="1200"/>
            <a:t>Administrative Controls</a:t>
          </a:r>
          <a:r>
            <a:rPr lang="en-US" sz="1700" kern="1200"/>
            <a:t>: Policies, training, access control.</a:t>
          </a:r>
        </a:p>
      </dsp:txBody>
      <dsp:txXfrm>
        <a:off x="818499" y="887220"/>
        <a:ext cx="5220840" cy="708657"/>
      </dsp:txXfrm>
    </dsp:sp>
    <dsp:sp modelId="{893350DE-533B-4554-957B-5D06CCE822D3}">
      <dsp:nvSpPr>
        <dsp:cNvPr id="0" name=""/>
        <dsp:cNvSpPr/>
      </dsp:nvSpPr>
      <dsp:spPr>
        <a:xfrm>
          <a:off x="0" y="1773042"/>
          <a:ext cx="6039340" cy="7086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143A1-A668-440A-9A68-E367BAFA65A8}">
      <dsp:nvSpPr>
        <dsp:cNvPr id="0" name=""/>
        <dsp:cNvSpPr/>
      </dsp:nvSpPr>
      <dsp:spPr>
        <a:xfrm>
          <a:off x="214368" y="1932490"/>
          <a:ext cx="389761" cy="389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0404D-B60D-4C74-A3D7-5D87AC316D0A}">
      <dsp:nvSpPr>
        <dsp:cNvPr id="0" name=""/>
        <dsp:cNvSpPr/>
      </dsp:nvSpPr>
      <dsp:spPr>
        <a:xfrm>
          <a:off x="818499" y="1773042"/>
          <a:ext cx="5220840" cy="70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75000" rIns="75000" bIns="75000" numCol="1" spcCol="1270" anchor="ctr" anchorCtr="0">
          <a:noAutofit/>
        </a:bodyPr>
        <a:lstStyle/>
        <a:p>
          <a:pPr marL="0" lvl="0" indent="0" algn="l" defTabSz="755650">
            <a:lnSpc>
              <a:spcPct val="100000"/>
            </a:lnSpc>
            <a:spcBef>
              <a:spcPct val="0"/>
            </a:spcBef>
            <a:spcAft>
              <a:spcPct val="35000"/>
            </a:spcAft>
            <a:buNone/>
          </a:pPr>
          <a:r>
            <a:rPr lang="en-US" sz="1700" b="1" kern="1200"/>
            <a:t>Physical Controls</a:t>
          </a:r>
          <a:r>
            <a:rPr lang="en-US" sz="1700" kern="1200"/>
            <a:t>: Surveillance, secure facilities</a:t>
          </a:r>
        </a:p>
      </dsp:txBody>
      <dsp:txXfrm>
        <a:off x="818499" y="1773042"/>
        <a:ext cx="5220840" cy="708657"/>
      </dsp:txXfrm>
    </dsp:sp>
    <dsp:sp modelId="{F694A0E3-6102-478F-A07C-DD98459D9328}">
      <dsp:nvSpPr>
        <dsp:cNvPr id="0" name=""/>
        <dsp:cNvSpPr/>
      </dsp:nvSpPr>
      <dsp:spPr>
        <a:xfrm>
          <a:off x="0" y="2658864"/>
          <a:ext cx="6039340" cy="7086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0AFB8-9750-4960-8826-EEA1193426EE}">
      <dsp:nvSpPr>
        <dsp:cNvPr id="0" name=""/>
        <dsp:cNvSpPr/>
      </dsp:nvSpPr>
      <dsp:spPr>
        <a:xfrm>
          <a:off x="214368" y="2818312"/>
          <a:ext cx="389761" cy="389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AB8C4-2669-4F45-847C-B3FA262A6B27}">
      <dsp:nvSpPr>
        <dsp:cNvPr id="0" name=""/>
        <dsp:cNvSpPr/>
      </dsp:nvSpPr>
      <dsp:spPr>
        <a:xfrm>
          <a:off x="818499" y="2658864"/>
          <a:ext cx="5220840" cy="70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75000" rIns="75000" bIns="75000" numCol="1" spcCol="1270" anchor="ctr" anchorCtr="0">
          <a:noAutofit/>
        </a:bodyPr>
        <a:lstStyle/>
        <a:p>
          <a:pPr marL="0" lvl="0" indent="0" algn="l" defTabSz="755650">
            <a:lnSpc>
              <a:spcPct val="100000"/>
            </a:lnSpc>
            <a:spcBef>
              <a:spcPct val="0"/>
            </a:spcBef>
            <a:spcAft>
              <a:spcPct val="35000"/>
            </a:spcAft>
            <a:buNone/>
          </a:pPr>
          <a:r>
            <a:rPr lang="en-US" sz="1700" b="1" kern="1200"/>
            <a:t>Continuous Monitoring</a:t>
          </a:r>
          <a:r>
            <a:rPr lang="en-US" sz="1700" kern="1200"/>
            <a:t>: Ensure effectiveness of controls and adapt to new threats.</a:t>
          </a:r>
        </a:p>
      </dsp:txBody>
      <dsp:txXfrm>
        <a:off x="818499" y="2658864"/>
        <a:ext cx="5220840" cy="7086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7B57C-2F43-4EC3-A621-8C59F1687E15}">
      <dsp:nvSpPr>
        <dsp:cNvPr id="0" name=""/>
        <dsp:cNvSpPr/>
      </dsp:nvSpPr>
      <dsp:spPr>
        <a:xfrm>
          <a:off x="125051" y="1493"/>
          <a:ext cx="3256545" cy="19539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Promoting Continuous Learning &amp; Fostering Awareness in Generative AI </a:t>
          </a:r>
          <a:endParaRPr lang="en-US" sz="1900" kern="1200" dirty="0"/>
        </a:p>
      </dsp:txBody>
      <dsp:txXfrm>
        <a:off x="125051" y="1493"/>
        <a:ext cx="3256545" cy="1953927"/>
      </dsp:txXfrm>
    </dsp:sp>
    <dsp:sp modelId="{178BB163-7002-49C6-BFC9-1439F43E1208}">
      <dsp:nvSpPr>
        <dsp:cNvPr id="0" name=""/>
        <dsp:cNvSpPr/>
      </dsp:nvSpPr>
      <dsp:spPr>
        <a:xfrm>
          <a:off x="3707251" y="1493"/>
          <a:ext cx="3256545" cy="1953927"/>
        </a:xfrm>
        <a:prstGeom prst="rect">
          <a:avLst/>
        </a:prstGeom>
        <a:solidFill>
          <a:schemeClr val="accent2">
            <a:hueOff val="-499795"/>
            <a:satOff val="-39"/>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baseline="0"/>
            <a:t>Continuous Learning Initiatives</a:t>
          </a:r>
          <a:r>
            <a:rPr lang="en-US" sz="1900" b="0" i="0" kern="1200" baseline="0"/>
            <a:t>:</a:t>
          </a:r>
          <a:endParaRPr lang="en-US" sz="1900" kern="1200"/>
        </a:p>
        <a:p>
          <a:pPr marL="114300" lvl="1" indent="-114300" algn="l" defTabSz="666750">
            <a:lnSpc>
              <a:spcPct val="90000"/>
            </a:lnSpc>
            <a:spcBef>
              <a:spcPct val="0"/>
            </a:spcBef>
            <a:spcAft>
              <a:spcPct val="15000"/>
            </a:spcAft>
            <a:buChar char="•"/>
          </a:pPr>
          <a:r>
            <a:rPr lang="en-US" sz="1500" kern="1200"/>
            <a:t>Regular webinars, workshops, and training on GenAI   developments.</a:t>
          </a:r>
        </a:p>
        <a:p>
          <a:pPr marL="114300" lvl="1" indent="-114300" algn="l" defTabSz="666750">
            <a:lnSpc>
              <a:spcPct val="90000"/>
            </a:lnSpc>
            <a:spcBef>
              <a:spcPct val="0"/>
            </a:spcBef>
            <a:spcAft>
              <a:spcPct val="15000"/>
            </a:spcAft>
            <a:buChar char="•"/>
          </a:pPr>
          <a:r>
            <a:rPr lang="en-US" sz="1500" kern="1200"/>
            <a:t>Frequent audits to ensure efficiency of AI systems.</a:t>
          </a:r>
        </a:p>
      </dsp:txBody>
      <dsp:txXfrm>
        <a:off x="3707251" y="1493"/>
        <a:ext cx="3256545" cy="1953927"/>
      </dsp:txXfrm>
    </dsp:sp>
    <dsp:sp modelId="{0D82A68F-BCF6-4130-A8FA-9AFD724834EF}">
      <dsp:nvSpPr>
        <dsp:cNvPr id="0" name=""/>
        <dsp:cNvSpPr/>
      </dsp:nvSpPr>
      <dsp:spPr>
        <a:xfrm>
          <a:off x="7289451" y="1493"/>
          <a:ext cx="3256545" cy="1953927"/>
        </a:xfrm>
        <a:prstGeom prst="rect">
          <a:avLst/>
        </a:prstGeom>
        <a:solidFill>
          <a:schemeClr val="accent2">
            <a:hueOff val="-999590"/>
            <a:satOff val="-79"/>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Feedback &amp; Adaptation:</a:t>
          </a:r>
          <a:endParaRPr lang="en-US" sz="1900" kern="1200"/>
        </a:p>
        <a:p>
          <a:pPr marL="114300" lvl="1" indent="-114300" algn="l" defTabSz="666750">
            <a:lnSpc>
              <a:spcPct val="90000"/>
            </a:lnSpc>
            <a:spcBef>
              <a:spcPct val="0"/>
            </a:spcBef>
            <a:spcAft>
              <a:spcPct val="15000"/>
            </a:spcAft>
            <a:buChar char="•"/>
          </a:pPr>
          <a:r>
            <a:rPr lang="en-US" sz="1500" kern="1200"/>
            <a:t>Use of surveys, suggestion forms, and feedback meetings to gather insights.</a:t>
          </a:r>
        </a:p>
        <a:p>
          <a:pPr marL="114300" lvl="1" indent="-114300" algn="l" defTabSz="666750">
            <a:lnSpc>
              <a:spcPct val="90000"/>
            </a:lnSpc>
            <a:spcBef>
              <a:spcPct val="0"/>
            </a:spcBef>
            <a:spcAft>
              <a:spcPct val="15000"/>
            </a:spcAft>
            <a:buChar char="•"/>
          </a:pPr>
          <a:r>
            <a:rPr lang="en-US" sz="1500" kern="1200"/>
            <a:t>Continuous improvement of training materials and policies based on feedback.</a:t>
          </a:r>
        </a:p>
      </dsp:txBody>
      <dsp:txXfrm>
        <a:off x="7289451" y="1493"/>
        <a:ext cx="3256545" cy="1953927"/>
      </dsp:txXfrm>
    </dsp:sp>
    <dsp:sp modelId="{17C9E045-EDC1-4CAA-ABB8-957D8CAC3F19}">
      <dsp:nvSpPr>
        <dsp:cNvPr id="0" name=""/>
        <dsp:cNvSpPr/>
      </dsp:nvSpPr>
      <dsp:spPr>
        <a:xfrm>
          <a:off x="3707251" y="2281075"/>
          <a:ext cx="3256545" cy="1953927"/>
        </a:xfrm>
        <a:prstGeom prst="rect">
          <a:avLst/>
        </a:prstGeom>
        <a:solidFill>
          <a:schemeClr val="accent2">
            <a:hueOff val="-1499385"/>
            <a:satOff val="-118"/>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Collaboration:</a:t>
          </a:r>
          <a:endParaRPr lang="en-US" sz="1900" kern="1200"/>
        </a:p>
        <a:p>
          <a:pPr marL="114300" lvl="1" indent="-114300" algn="l" defTabSz="666750">
            <a:lnSpc>
              <a:spcPct val="90000"/>
            </a:lnSpc>
            <a:spcBef>
              <a:spcPct val="0"/>
            </a:spcBef>
            <a:spcAft>
              <a:spcPct val="15000"/>
            </a:spcAft>
            <a:buChar char="•"/>
          </a:pPr>
          <a:r>
            <a:rPr lang="en-US" sz="1500" kern="1200"/>
            <a:t>Cross-functional teams: IT, Marketing, Compliance, Business working together.</a:t>
          </a:r>
        </a:p>
        <a:p>
          <a:pPr marL="114300" lvl="1" indent="-114300" algn="l" defTabSz="666750">
            <a:lnSpc>
              <a:spcPct val="90000"/>
            </a:lnSpc>
            <a:spcBef>
              <a:spcPct val="0"/>
            </a:spcBef>
            <a:spcAft>
              <a:spcPct val="15000"/>
            </a:spcAft>
            <a:buChar char="•"/>
          </a:pPr>
          <a:r>
            <a:rPr lang="en-US" sz="1500" kern="1200"/>
            <a:t>Shared learning through workshops and feedback systems.</a:t>
          </a:r>
        </a:p>
      </dsp:txBody>
      <dsp:txXfrm>
        <a:off x="3707251" y="2281075"/>
        <a:ext cx="3256545" cy="19539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FB393-C16C-4529-8725-4E6FD57C51A7}">
      <dsp:nvSpPr>
        <dsp:cNvPr id="0" name=""/>
        <dsp:cNvSpPr/>
      </dsp:nvSpPr>
      <dsp:spPr>
        <a:xfrm>
          <a:off x="0" y="759"/>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ABB3E-B3C3-4E0D-A3D0-3D2EA584B7F2}">
      <dsp:nvSpPr>
        <dsp:cNvPr id="0" name=""/>
        <dsp:cNvSpPr/>
      </dsp:nvSpPr>
      <dsp:spPr>
        <a:xfrm>
          <a:off x="0" y="759"/>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Building a Culture of Awareness in </a:t>
          </a:r>
          <a:r>
            <a:rPr lang="en-US" sz="2400" b="1" kern="1200" dirty="0" err="1">
              <a:latin typeface="Times New Roman" panose="02020603050405020304" pitchFamily="18" charset="0"/>
              <a:cs typeface="Times New Roman" panose="02020603050405020304" pitchFamily="18" charset="0"/>
            </a:rPr>
            <a:t>GenAI</a:t>
          </a:r>
          <a:endParaRPr lang="en-US" sz="2400" kern="1200" dirty="0">
            <a:latin typeface="Times New Roman" panose="02020603050405020304" pitchFamily="18" charset="0"/>
            <a:cs typeface="Times New Roman" panose="02020603050405020304" pitchFamily="18" charset="0"/>
          </a:endParaRPr>
        </a:p>
      </dsp:txBody>
      <dsp:txXfrm>
        <a:off x="0" y="759"/>
        <a:ext cx="7307098" cy="690713"/>
      </dsp:txXfrm>
    </dsp:sp>
    <dsp:sp modelId="{9D090D1C-30F4-4A33-BFC6-F5217DA8C6F5}">
      <dsp:nvSpPr>
        <dsp:cNvPr id="0" name=""/>
        <dsp:cNvSpPr/>
      </dsp:nvSpPr>
      <dsp:spPr>
        <a:xfrm>
          <a:off x="0" y="691472"/>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B483E-5B61-4C2E-B2DB-B8222464E54E}">
      <dsp:nvSpPr>
        <dsp:cNvPr id="0" name=""/>
        <dsp:cNvSpPr/>
      </dsp:nvSpPr>
      <dsp:spPr>
        <a:xfrm>
          <a:off x="0" y="691472"/>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Awareness Campaigns</a:t>
          </a:r>
          <a:endParaRPr lang="en-US" sz="2000" kern="1200">
            <a:latin typeface="Times New Roman" panose="02020603050405020304" pitchFamily="18" charset="0"/>
            <a:cs typeface="Times New Roman" panose="02020603050405020304" pitchFamily="18" charset="0"/>
          </a:endParaRPr>
        </a:p>
      </dsp:txBody>
      <dsp:txXfrm>
        <a:off x="0" y="691472"/>
        <a:ext cx="7307098" cy="690713"/>
      </dsp:txXfrm>
    </dsp:sp>
    <dsp:sp modelId="{D0C49190-05A2-4FD6-B7AC-DE3425855C46}">
      <dsp:nvSpPr>
        <dsp:cNvPr id="0" name=""/>
        <dsp:cNvSpPr/>
      </dsp:nvSpPr>
      <dsp:spPr>
        <a:xfrm>
          <a:off x="0" y="1382186"/>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0DA96-D4B5-420C-AC40-7DAA8767A098}">
      <dsp:nvSpPr>
        <dsp:cNvPr id="0" name=""/>
        <dsp:cNvSpPr/>
      </dsp:nvSpPr>
      <dsp:spPr>
        <a:xfrm>
          <a:off x="0" y="1382186"/>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Regular communication via newsletters, emails, and meetings.</a:t>
          </a:r>
        </a:p>
      </dsp:txBody>
      <dsp:txXfrm>
        <a:off x="0" y="1382186"/>
        <a:ext cx="7307098" cy="690713"/>
      </dsp:txXfrm>
    </dsp:sp>
    <dsp:sp modelId="{09EBC34C-0EE9-4A8A-B765-ED085D499B45}">
      <dsp:nvSpPr>
        <dsp:cNvPr id="0" name=""/>
        <dsp:cNvSpPr/>
      </dsp:nvSpPr>
      <dsp:spPr>
        <a:xfrm>
          <a:off x="0" y="2072900"/>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AE9A6-D3ED-42D8-A9FD-9522908071BB}">
      <dsp:nvSpPr>
        <dsp:cNvPr id="0" name=""/>
        <dsp:cNvSpPr/>
      </dsp:nvSpPr>
      <dsp:spPr>
        <a:xfrm>
          <a:off x="0" y="2072900"/>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Internal initiatives: GenAI Awareness Week, AI Innovation Days.</a:t>
          </a:r>
          <a:r>
            <a:rPr lang="en-US" sz="2000" b="1" i="0" kern="1200" baseline="0">
              <a:latin typeface="Times New Roman" panose="02020603050405020304" pitchFamily="18" charset="0"/>
              <a:cs typeface="Times New Roman" panose="02020603050405020304" pitchFamily="18" charset="0"/>
            </a:rPr>
            <a:t> </a:t>
          </a:r>
          <a:endParaRPr lang="en-US" sz="2000" kern="1200">
            <a:latin typeface="Times New Roman" panose="02020603050405020304" pitchFamily="18" charset="0"/>
            <a:cs typeface="Times New Roman" panose="02020603050405020304" pitchFamily="18" charset="0"/>
          </a:endParaRPr>
        </a:p>
      </dsp:txBody>
      <dsp:txXfrm>
        <a:off x="0" y="2072900"/>
        <a:ext cx="7307098" cy="690713"/>
      </dsp:txXfrm>
    </dsp:sp>
    <dsp:sp modelId="{B6BF5F88-F650-4D5E-B849-D4FE1F6934FC}">
      <dsp:nvSpPr>
        <dsp:cNvPr id="0" name=""/>
        <dsp:cNvSpPr/>
      </dsp:nvSpPr>
      <dsp:spPr>
        <a:xfrm>
          <a:off x="0" y="2763613"/>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5238B-A2DC-40B2-875A-99EBC20A91CD}">
      <dsp:nvSpPr>
        <dsp:cNvPr id="0" name=""/>
        <dsp:cNvSpPr/>
      </dsp:nvSpPr>
      <dsp:spPr>
        <a:xfrm>
          <a:off x="0" y="2763613"/>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baseline="0">
              <a:latin typeface="Times New Roman" panose="02020603050405020304" pitchFamily="18" charset="0"/>
              <a:cs typeface="Times New Roman" panose="02020603050405020304" pitchFamily="18" charset="0"/>
            </a:rPr>
            <a:t>Promotional Tools</a:t>
          </a:r>
          <a:endParaRPr lang="en-US" sz="2000" kern="1200">
            <a:latin typeface="Times New Roman" panose="02020603050405020304" pitchFamily="18" charset="0"/>
            <a:cs typeface="Times New Roman" panose="02020603050405020304" pitchFamily="18" charset="0"/>
          </a:endParaRPr>
        </a:p>
      </dsp:txBody>
      <dsp:txXfrm>
        <a:off x="0" y="2763613"/>
        <a:ext cx="7307098" cy="690713"/>
      </dsp:txXfrm>
    </dsp:sp>
    <dsp:sp modelId="{10BE766D-EF54-4141-BD70-94282D59D839}">
      <dsp:nvSpPr>
        <dsp:cNvPr id="0" name=""/>
        <dsp:cNvSpPr/>
      </dsp:nvSpPr>
      <dsp:spPr>
        <a:xfrm>
          <a:off x="0" y="3454327"/>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04A53-16DF-44B5-B3B4-7409CEFF300F}">
      <dsp:nvSpPr>
        <dsp:cNvPr id="0" name=""/>
        <dsp:cNvSpPr/>
      </dsp:nvSpPr>
      <dsp:spPr>
        <a:xfrm>
          <a:off x="0" y="3454327"/>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Posters, infographics, and interactive displays to  explain GenAI usage.</a:t>
          </a:r>
        </a:p>
      </dsp:txBody>
      <dsp:txXfrm>
        <a:off x="0" y="3454327"/>
        <a:ext cx="7307098" cy="690713"/>
      </dsp:txXfrm>
    </dsp:sp>
    <dsp:sp modelId="{8F71E89D-2206-4606-B6F2-510299E33BC5}">
      <dsp:nvSpPr>
        <dsp:cNvPr id="0" name=""/>
        <dsp:cNvSpPr/>
      </dsp:nvSpPr>
      <dsp:spPr>
        <a:xfrm>
          <a:off x="0" y="4145040"/>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88E2F7-E9FD-4588-862E-3CA6CB26F33D}">
      <dsp:nvSpPr>
        <dsp:cNvPr id="0" name=""/>
        <dsp:cNvSpPr/>
      </dsp:nvSpPr>
      <dsp:spPr>
        <a:xfrm>
          <a:off x="0" y="4145040"/>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Strategic placement in high-traffic areas: offices, break rooms.</a:t>
          </a:r>
        </a:p>
      </dsp:txBody>
      <dsp:txXfrm>
        <a:off x="0" y="4145040"/>
        <a:ext cx="7307098" cy="690713"/>
      </dsp:txXfrm>
    </dsp:sp>
    <dsp:sp modelId="{2B614287-0F2B-4511-A662-332938A26C76}">
      <dsp:nvSpPr>
        <dsp:cNvPr id="0" name=""/>
        <dsp:cNvSpPr/>
      </dsp:nvSpPr>
      <dsp:spPr>
        <a:xfrm>
          <a:off x="0" y="4835754"/>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B1136-7920-429A-950F-9B1828B16300}">
      <dsp:nvSpPr>
        <dsp:cNvPr id="0" name=""/>
        <dsp:cNvSpPr/>
      </dsp:nvSpPr>
      <dsp:spPr>
        <a:xfrm>
          <a:off x="0" y="4835754"/>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Stakeholder Involvement</a:t>
          </a:r>
          <a:endParaRPr lang="en-US" sz="2000" kern="1200">
            <a:latin typeface="Times New Roman" panose="02020603050405020304" pitchFamily="18" charset="0"/>
            <a:cs typeface="Times New Roman" panose="02020603050405020304" pitchFamily="18" charset="0"/>
          </a:endParaRPr>
        </a:p>
      </dsp:txBody>
      <dsp:txXfrm>
        <a:off x="0" y="4835754"/>
        <a:ext cx="7307098" cy="690713"/>
      </dsp:txXfrm>
    </dsp:sp>
    <dsp:sp modelId="{4FDAE566-514D-4EC7-B46D-5B2858E73D1B}">
      <dsp:nvSpPr>
        <dsp:cNvPr id="0" name=""/>
        <dsp:cNvSpPr/>
      </dsp:nvSpPr>
      <dsp:spPr>
        <a:xfrm>
          <a:off x="0" y="5526468"/>
          <a:ext cx="730709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FA371-5A4D-4EDD-A573-91D92996096F}">
      <dsp:nvSpPr>
        <dsp:cNvPr id="0" name=""/>
        <dsp:cNvSpPr/>
      </dsp:nvSpPr>
      <dsp:spPr>
        <a:xfrm>
          <a:off x="0" y="5526468"/>
          <a:ext cx="7307098" cy="69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Engaging cybersecurity experts, data scientists, and business leaders for a comprehensive GenAI strategy.</a:t>
          </a:r>
        </a:p>
      </dsp:txBody>
      <dsp:txXfrm>
        <a:off x="0" y="5526468"/>
        <a:ext cx="7307098" cy="690713"/>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62F65-542C-4488-807B-2A0DFDE48D16}" type="datetimeFigureOut">
              <a:rPr lang="en-AU" smtClean="0"/>
              <a:t>23/09/2024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DDDB2-E0D0-4567-A7BE-3C932C273DE5}" type="slidenum">
              <a:rPr lang="en-AU" smtClean="0"/>
              <a:t>‹#›</a:t>
            </a:fld>
            <a:endParaRPr lang="en-AU"/>
          </a:p>
        </p:txBody>
      </p:sp>
    </p:spTree>
    <p:extLst>
      <p:ext uri="{BB962C8B-B14F-4D97-AF65-F5344CB8AC3E}">
        <p14:creationId xmlns:p14="http://schemas.microsoft.com/office/powerpoint/2010/main" val="199860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E2DDDB2-E0D0-4567-A7BE-3C932C273DE5}" type="slidenum">
              <a:rPr lang="en-AU" smtClean="0"/>
              <a:t>20</a:t>
            </a:fld>
            <a:endParaRPr lang="en-AU"/>
          </a:p>
        </p:txBody>
      </p:sp>
    </p:spTree>
    <p:extLst>
      <p:ext uri="{BB962C8B-B14F-4D97-AF65-F5344CB8AC3E}">
        <p14:creationId xmlns:p14="http://schemas.microsoft.com/office/powerpoint/2010/main" val="3121994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9/23/2024</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434609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96667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3860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719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74240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5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79563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59513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00498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43050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9/23/2024</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38212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9/23/2024</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31815688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diagramLayout" Target="../diagrams/layout5.xml"/><Relationship Id="rId7" Type="http://schemas.openxmlformats.org/officeDocument/2006/relationships/image" Target="../media/image3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diagramLayout" Target="../diagrams/layout6.xml"/><Relationship Id="rId7" Type="http://schemas.openxmlformats.org/officeDocument/2006/relationships/image" Target="../media/image4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CE9A3F-AC92-03D9-6782-E2E6750B2BEB}"/>
              </a:ext>
            </a:extLst>
          </p:cNvPr>
          <p:cNvPicPr>
            <a:picLocks noChangeAspect="1"/>
          </p:cNvPicPr>
          <p:nvPr/>
        </p:nvPicPr>
        <p:blipFill>
          <a:blip r:embed="rId2"/>
          <a:srcRect t="17883"/>
          <a:stretch/>
        </p:blipFill>
        <p:spPr>
          <a:xfrm>
            <a:off x="20" y="0"/>
            <a:ext cx="12191980" cy="6857990"/>
          </a:xfrm>
          <a:prstGeom prst="rect">
            <a:avLst/>
          </a:prstGeom>
        </p:spPr>
      </p:pic>
      <p:sp>
        <p:nvSpPr>
          <p:cNvPr id="11" name="Rectangle 1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8A0B3-3D4B-B68F-FEE3-D6D3F56FE973}"/>
              </a:ext>
            </a:extLst>
          </p:cNvPr>
          <p:cNvSpPr>
            <a:spLocks noGrp="1"/>
          </p:cNvSpPr>
          <p:nvPr>
            <p:ph type="ctrTitle"/>
          </p:nvPr>
        </p:nvSpPr>
        <p:spPr>
          <a:xfrm>
            <a:off x="1078992" y="850393"/>
            <a:ext cx="10268711" cy="3029844"/>
          </a:xfrm>
        </p:spPr>
        <p:txBody>
          <a:bodyPr>
            <a:normAutofit fontScale="90000"/>
          </a:bodyPr>
          <a:lstStyle/>
          <a:p>
            <a:r>
              <a:rPr lang="en-AU" sz="6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Generative AI: Navigating Short-term </a:t>
            </a:r>
            <a:r>
              <a:rPr lang="en-AU" sz="610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Skepticism</a:t>
            </a:r>
            <a:r>
              <a:rPr lang="en-AU" sz="61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and Long-term Promises</a:t>
            </a:r>
            <a:br>
              <a:rPr lang="en-AU" sz="6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en-AU" sz="6100">
              <a:solidFill>
                <a:srgbClr val="FFFFFF"/>
              </a:solidFill>
            </a:endParaRPr>
          </a:p>
        </p:txBody>
      </p:sp>
      <p:sp>
        <p:nvSpPr>
          <p:cNvPr id="3" name="Subtitle 2">
            <a:extLst>
              <a:ext uri="{FF2B5EF4-FFF2-40B4-BE49-F238E27FC236}">
                <a16:creationId xmlns:a16="http://schemas.microsoft.com/office/drawing/2014/main" id="{F7F843AA-E278-2AB0-728D-38040CB45427}"/>
              </a:ext>
            </a:extLst>
          </p:cNvPr>
          <p:cNvSpPr>
            <a:spLocks noGrp="1"/>
          </p:cNvSpPr>
          <p:nvPr>
            <p:ph type="subTitle" idx="1"/>
          </p:nvPr>
        </p:nvSpPr>
        <p:spPr>
          <a:xfrm>
            <a:off x="1078992" y="3986785"/>
            <a:ext cx="9052560" cy="2139695"/>
          </a:xfrm>
        </p:spPr>
        <p:txBody>
          <a:bodyPr>
            <a:normAutofit fontScale="85000" lnSpcReduction="20000"/>
          </a:bodyPr>
          <a:lstStyle/>
          <a:p>
            <a:pPr algn="ctr">
              <a:lnSpc>
                <a:spcPct val="90000"/>
              </a:lnSpc>
              <a:spcAft>
                <a:spcPts val="800"/>
              </a:spcAft>
            </a:pPr>
            <a:r>
              <a:rPr lang="en-AU" sz="2900" u="sng" spc="75">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Team </a:t>
            </a:r>
            <a:r>
              <a:rPr lang="en-AU" sz="2900" u="sng" spc="75">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Members</a:t>
            </a:r>
          </a:p>
          <a:p>
            <a:pPr algn="ctr">
              <a:lnSpc>
                <a:spcPct val="90000"/>
              </a:lnSpc>
              <a:spcAft>
                <a:spcPts val="800"/>
              </a:spcAft>
            </a:pPr>
            <a:r>
              <a:rPr lang="en-AU" sz="2900" spc="75">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Bhuwan Thapa </a:t>
            </a:r>
          </a:p>
          <a:p>
            <a:pPr algn="ctr">
              <a:lnSpc>
                <a:spcPct val="90000"/>
              </a:lnSpc>
              <a:spcAft>
                <a:spcPts val="800"/>
              </a:spcAft>
            </a:pPr>
            <a:r>
              <a:rPr lang="en-AU" sz="2900" spc="75">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Pratik Sing </a:t>
            </a:r>
            <a:r>
              <a:rPr lang="en-AU" sz="2900" spc="75"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Dhami</a:t>
            </a:r>
            <a:endParaRPr lang="en-AU" sz="2900" spc="75">
              <a:solidFill>
                <a:srgbClr val="FFFFFF"/>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algn="ctr">
              <a:lnSpc>
                <a:spcPct val="90000"/>
              </a:lnSpc>
              <a:spcAft>
                <a:spcPts val="800"/>
              </a:spcAft>
            </a:pPr>
            <a:r>
              <a:rPr lang="en-AU" sz="2900" spc="75"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Basanta</a:t>
            </a:r>
            <a:r>
              <a:rPr lang="en-AU" sz="2900" spc="75">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Adhikari</a:t>
            </a:r>
            <a:endParaRPr lang="en-AU" sz="2900" spc="75">
              <a:solidFill>
                <a:srgbClr val="FFFFFF"/>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algn="ctr">
              <a:lnSpc>
                <a:spcPct val="90000"/>
              </a:lnSpc>
              <a:spcAft>
                <a:spcPts val="800"/>
              </a:spcAft>
            </a:pPr>
            <a:r>
              <a:rPr lang="en-AU" sz="2900" spc="75">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Kiran </a:t>
            </a:r>
            <a:r>
              <a:rPr lang="en-AU" sz="2900" spc="75"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Bhusal</a:t>
            </a:r>
            <a:endParaRPr lang="en-AU" sz="2900" spc="75">
              <a:solidFill>
                <a:srgbClr val="FFFFFF"/>
              </a:solidFill>
              <a:effectLst/>
              <a:latin typeface="Times New Roman" panose="02020603050405020304" pitchFamily="18" charset="0"/>
              <a:ea typeface="DengXian Light" panose="02010600030101010101" pitchFamily="2" charset="-122"/>
              <a:cs typeface="Times New Roman" panose="02020603050405020304" pitchFamily="18" charset="0"/>
            </a:endParaRPr>
          </a:p>
          <a:p>
            <a:pPr>
              <a:lnSpc>
                <a:spcPct val="90000"/>
              </a:lnSpc>
            </a:pPr>
            <a:endParaRPr lang="en-AU" sz="600">
              <a:solidFill>
                <a:srgbClr val="FFFFFF"/>
              </a:solidFill>
            </a:endParaRPr>
          </a:p>
        </p:txBody>
      </p:sp>
      <p:cxnSp>
        <p:nvCxnSpPr>
          <p:cNvPr id="13" name="Straight Connector 1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15183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A collage of images of people and computers&#10;&#10;Description automatically generated">
            <a:extLst>
              <a:ext uri="{FF2B5EF4-FFF2-40B4-BE49-F238E27FC236}">
                <a16:creationId xmlns:a16="http://schemas.microsoft.com/office/drawing/2014/main" id="{64A2D664-36EB-AE4F-9DD0-7801F8F8C2FD}"/>
              </a:ext>
            </a:extLst>
          </p:cNvPr>
          <p:cNvPicPr>
            <a:picLocks noChangeAspect="1"/>
          </p:cNvPicPr>
          <p:nvPr/>
        </p:nvPicPr>
        <p:blipFill>
          <a:blip r:embed="rId2"/>
          <a:srcRect l="5892" r="2998" b="1"/>
          <a:stretch/>
        </p:blipFill>
        <p:spPr>
          <a:xfrm>
            <a:off x="20" y="10"/>
            <a:ext cx="12191980" cy="6857990"/>
          </a:xfrm>
          <a:prstGeom prst="rect">
            <a:avLst/>
          </a:prstGeom>
        </p:spPr>
      </p:pic>
      <p:sp>
        <p:nvSpPr>
          <p:cNvPr id="157" name="Rectangle 156">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49689-AB05-8DA4-FA55-88DAA7C6EEF8}"/>
              </a:ext>
            </a:extLst>
          </p:cNvPr>
          <p:cNvSpPr>
            <a:spLocks noGrp="1"/>
          </p:cNvSpPr>
          <p:nvPr>
            <p:ph type="title"/>
          </p:nvPr>
        </p:nvSpPr>
        <p:spPr>
          <a:xfrm>
            <a:off x="758952" y="1201002"/>
            <a:ext cx="3831335" cy="4312829"/>
          </a:xfrm>
        </p:spPr>
        <p:txBody>
          <a:bodyPr>
            <a:normAutofit/>
          </a:bodyPr>
          <a:lstStyle/>
          <a:p>
            <a:r>
              <a:rPr lang="en-US" sz="4200">
                <a:latin typeface="Sitka Banner"/>
                <a:cs typeface="Times New Roman"/>
              </a:rPr>
              <a:t>Framewrok for GenAI implementation</a:t>
            </a:r>
            <a:endParaRPr lang="en-US" sz="4200"/>
          </a:p>
        </p:txBody>
      </p:sp>
      <p:cxnSp>
        <p:nvCxnSpPr>
          <p:cNvPr id="158" name="Straight Connector 157">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552F76B0-7D9B-4CFB-583F-0A084CAAF16C}"/>
              </a:ext>
            </a:extLst>
          </p:cNvPr>
          <p:cNvSpPr>
            <a:spLocks noGrp="1"/>
          </p:cNvSpPr>
          <p:nvPr>
            <p:ph idx="1"/>
          </p:nvPr>
        </p:nvSpPr>
        <p:spPr>
          <a:xfrm>
            <a:off x="5232992" y="1201002"/>
            <a:ext cx="6197007" cy="4312829"/>
          </a:xfrm>
        </p:spPr>
        <p:txBody>
          <a:bodyPr vert="horz" lIns="91440" tIns="45720" rIns="91440" bIns="45720" rtlCol="0">
            <a:normAutofit/>
          </a:bodyPr>
          <a:lstStyle/>
          <a:p>
            <a:pPr marL="0" indent="0">
              <a:buNone/>
            </a:pPr>
            <a:r>
              <a:rPr lang="en-US">
                <a:ea typeface="+mn-lt"/>
                <a:cs typeface="+mn-lt"/>
              </a:rPr>
              <a:t>A structured set of principles, guidelines, and processes ensuring responsible AI use in digital asset protection</a:t>
            </a:r>
            <a:endParaRPr lang="en-US"/>
          </a:p>
          <a:p>
            <a:pPr marL="0" indent="0">
              <a:buNone/>
            </a:pPr>
            <a:r>
              <a:rPr lang="en-US" b="1">
                <a:ea typeface="+mn-lt"/>
                <a:cs typeface="+mn-lt"/>
              </a:rPr>
              <a:t>Core Principles</a:t>
            </a:r>
            <a:endParaRPr lang="en-US" b="1"/>
          </a:p>
          <a:p>
            <a:r>
              <a:rPr lang="en-US">
                <a:ea typeface="+mn-lt"/>
                <a:cs typeface="+mn-lt"/>
              </a:rPr>
              <a:t>Transparency</a:t>
            </a:r>
            <a:endParaRPr lang="en-US"/>
          </a:p>
          <a:p>
            <a:r>
              <a:rPr lang="en-US">
                <a:ea typeface="+mn-lt"/>
                <a:cs typeface="+mn-lt"/>
              </a:rPr>
              <a:t>Accountability</a:t>
            </a:r>
            <a:endParaRPr lang="en-US"/>
          </a:p>
          <a:p>
            <a:r>
              <a:rPr lang="en-US">
                <a:ea typeface="+mn-lt"/>
                <a:cs typeface="+mn-lt"/>
              </a:rPr>
              <a:t>Fairness</a:t>
            </a:r>
            <a:endParaRPr lang="en-US"/>
          </a:p>
          <a:p>
            <a:r>
              <a:rPr lang="en-US">
                <a:ea typeface="+mn-lt"/>
                <a:cs typeface="+mn-lt"/>
              </a:rPr>
              <a:t>Privacy</a:t>
            </a:r>
            <a:endParaRPr lang="en-US"/>
          </a:p>
          <a:p>
            <a:r>
              <a:rPr lang="en-US">
                <a:ea typeface="+mn-lt"/>
                <a:cs typeface="+mn-lt"/>
              </a:rPr>
              <a:t>Human Oversight</a:t>
            </a:r>
            <a:endParaRPr lang="en-US"/>
          </a:p>
          <a:p>
            <a:r>
              <a:rPr lang="en-US">
                <a:ea typeface="+mn-lt"/>
                <a:cs typeface="+mn-lt"/>
              </a:rPr>
              <a:t>Security</a:t>
            </a:r>
            <a:endParaRPr lang="en-US"/>
          </a:p>
          <a:p>
            <a:endParaRPr lang="en-US"/>
          </a:p>
        </p:txBody>
      </p:sp>
      <p:sp>
        <p:nvSpPr>
          <p:cNvPr id="159"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74" name="Diagram 73">
            <a:extLst>
              <a:ext uri="{FF2B5EF4-FFF2-40B4-BE49-F238E27FC236}">
                <a16:creationId xmlns:a16="http://schemas.microsoft.com/office/drawing/2014/main" id="{C5FB9162-91F5-BA0C-294A-191AE8874842}"/>
              </a:ext>
            </a:extLst>
          </p:cNvPr>
          <p:cNvGraphicFramePr/>
          <p:nvPr>
            <p:extLst>
              <p:ext uri="{D42A27DB-BD31-4B8C-83A1-F6EECF244321}">
                <p14:modId xmlns:p14="http://schemas.microsoft.com/office/powerpoint/2010/main" val="2527314167"/>
              </p:ext>
            </p:extLst>
          </p:nvPr>
        </p:nvGraphicFramePr>
        <p:xfrm>
          <a:off x="7321826" y="2174461"/>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97856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4DD3DA1D-3EB5-193F-E28B-CE29A208AC38}"/>
              </a:ext>
            </a:extLst>
          </p:cNvPr>
          <p:cNvSpPr>
            <a:spLocks noGrp="1"/>
          </p:cNvSpPr>
          <p:nvPr>
            <p:ph type="title"/>
          </p:nvPr>
        </p:nvSpPr>
        <p:spPr>
          <a:xfrm>
            <a:off x="758952" y="420625"/>
            <a:ext cx="10667998" cy="1326814"/>
          </a:xfrm>
        </p:spPr>
        <p:txBody>
          <a:bodyPr anchor="ctr">
            <a:normAutofit/>
          </a:bodyPr>
          <a:lstStyle/>
          <a:p>
            <a:r>
              <a:rPr lang="en-US" i="0">
                <a:solidFill>
                  <a:schemeClr val="bg1"/>
                </a:solidFill>
                <a:ea typeface="+mj-lt"/>
                <a:cs typeface="+mj-lt"/>
              </a:rPr>
              <a:t>Framework Application</a:t>
            </a:r>
            <a:endParaRPr lang="en-US">
              <a:solidFill>
                <a:schemeClr val="bg1"/>
              </a:solidFill>
            </a:endParaRPr>
          </a:p>
        </p:txBody>
      </p:sp>
      <p:sp>
        <p:nvSpPr>
          <p:cNvPr id="31" name="Content Placeholder 2">
            <a:extLst>
              <a:ext uri="{FF2B5EF4-FFF2-40B4-BE49-F238E27FC236}">
                <a16:creationId xmlns:a16="http://schemas.microsoft.com/office/drawing/2014/main" id="{F03BF70B-D6A1-BF3C-6B60-C78AC39B2055}"/>
              </a:ext>
            </a:extLst>
          </p:cNvPr>
          <p:cNvSpPr>
            <a:spLocks noGrp="1"/>
          </p:cNvSpPr>
          <p:nvPr>
            <p:ph idx="1"/>
          </p:nvPr>
        </p:nvSpPr>
        <p:spPr>
          <a:xfrm>
            <a:off x="758952" y="2413169"/>
            <a:ext cx="6039340" cy="3368920"/>
          </a:xfrm>
        </p:spPr>
        <p:txBody>
          <a:bodyPr vert="horz" lIns="91440" tIns="45720" rIns="91440" bIns="45720" rtlCol="0" anchor="ctr">
            <a:normAutofit/>
          </a:bodyPr>
          <a:lstStyle/>
          <a:p>
            <a:r>
              <a:rPr lang="en-US">
                <a:ea typeface="+mn-lt"/>
                <a:cs typeface="+mn-lt"/>
              </a:rPr>
              <a:t>Ethical review process for shifting to </a:t>
            </a:r>
            <a:r>
              <a:rPr lang="en-US" err="1">
                <a:ea typeface="+mn-lt"/>
                <a:cs typeface="+mn-lt"/>
              </a:rPr>
              <a:t>GenAI</a:t>
            </a:r>
            <a:r>
              <a:rPr lang="en-US">
                <a:ea typeface="+mn-lt"/>
                <a:cs typeface="+mn-lt"/>
              </a:rPr>
              <a:t>: 8-step procedure</a:t>
            </a:r>
            <a:endParaRPr lang="en-US" err="1"/>
          </a:p>
          <a:p>
            <a:r>
              <a:rPr lang="en-US">
                <a:ea typeface="+mn-lt"/>
                <a:cs typeface="+mn-lt"/>
              </a:rPr>
              <a:t>Data minimization in </a:t>
            </a:r>
            <a:r>
              <a:rPr lang="en-US" err="1">
                <a:ea typeface="+mn-lt"/>
                <a:cs typeface="+mn-lt"/>
              </a:rPr>
              <a:t>WaterTunnel</a:t>
            </a:r>
            <a:r>
              <a:rPr lang="en-US">
                <a:ea typeface="+mn-lt"/>
                <a:cs typeface="+mn-lt"/>
              </a:rPr>
              <a:t> website: 40% reduction in collected data</a:t>
            </a:r>
            <a:endParaRPr lang="en-US"/>
          </a:p>
          <a:p>
            <a:r>
              <a:rPr lang="en-US">
                <a:ea typeface="+mn-lt"/>
                <a:cs typeface="+mn-lt"/>
              </a:rPr>
              <a:t>Incident response during AWS deployment issues: 24-hour resolution time </a:t>
            </a:r>
            <a:endParaRPr lang="en-US"/>
          </a:p>
          <a:p>
            <a:endParaRPr lang="en-US"/>
          </a:p>
          <a:p>
            <a:endParaRPr lang="en-US"/>
          </a:p>
          <a:p>
            <a:endParaRPr lang="en-US"/>
          </a:p>
          <a:p>
            <a:endParaRPr lang="en-US"/>
          </a:p>
        </p:txBody>
      </p:sp>
      <p:pic>
        <p:nvPicPr>
          <p:cNvPr id="36" name="Picture 35" descr="A screenshot of a graph&#10;&#10;Description automatically generated">
            <a:extLst>
              <a:ext uri="{FF2B5EF4-FFF2-40B4-BE49-F238E27FC236}">
                <a16:creationId xmlns:a16="http://schemas.microsoft.com/office/drawing/2014/main" id="{22138D98-2722-40E4-3FB5-999BC6A09B68}"/>
              </a:ext>
            </a:extLst>
          </p:cNvPr>
          <p:cNvPicPr>
            <a:picLocks noChangeAspect="1"/>
          </p:cNvPicPr>
          <p:nvPr/>
        </p:nvPicPr>
        <p:blipFill>
          <a:blip r:embed="rId2"/>
          <a:stretch>
            <a:fillRect/>
          </a:stretch>
        </p:blipFill>
        <p:spPr>
          <a:xfrm>
            <a:off x="7697661" y="2413169"/>
            <a:ext cx="3485580" cy="3370396"/>
          </a:xfrm>
          <a:prstGeom prst="rect">
            <a:avLst/>
          </a:prstGeom>
        </p:spPr>
      </p:pic>
      <p:sp>
        <p:nvSpPr>
          <p:cNvPr id="7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5356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4DD3DA1D-3EB5-193F-E28B-CE29A208AC38}"/>
              </a:ext>
            </a:extLst>
          </p:cNvPr>
          <p:cNvSpPr>
            <a:spLocks noGrp="1"/>
          </p:cNvSpPr>
          <p:nvPr>
            <p:ph type="title"/>
          </p:nvPr>
        </p:nvSpPr>
        <p:spPr>
          <a:xfrm>
            <a:off x="7885744" y="691762"/>
            <a:ext cx="3541205" cy="1706649"/>
          </a:xfrm>
        </p:spPr>
        <p:txBody>
          <a:bodyPr anchor="ctr">
            <a:normAutofit/>
          </a:bodyPr>
          <a:lstStyle/>
          <a:p>
            <a:r>
              <a:rPr lang="en-US" sz="4100" i="0"/>
              <a:t>Ongoing framework use</a:t>
            </a:r>
          </a:p>
        </p:txBody>
      </p:sp>
      <p:pic>
        <p:nvPicPr>
          <p:cNvPr id="2" name="Picture 1" descr="A group of people working on a project&#10;&#10;Description automatically generated">
            <a:extLst>
              <a:ext uri="{FF2B5EF4-FFF2-40B4-BE49-F238E27FC236}">
                <a16:creationId xmlns:a16="http://schemas.microsoft.com/office/drawing/2014/main" id="{56AD9F4F-351D-E407-C6A9-00E7FA8674F0}"/>
              </a:ext>
            </a:extLst>
          </p:cNvPr>
          <p:cNvPicPr>
            <a:picLocks noChangeAspect="1"/>
          </p:cNvPicPr>
          <p:nvPr/>
        </p:nvPicPr>
        <p:blipFill>
          <a:blip r:embed="rId2"/>
          <a:stretch>
            <a:fillRect/>
          </a:stretch>
        </p:blipFill>
        <p:spPr>
          <a:xfrm>
            <a:off x="758953" y="1433069"/>
            <a:ext cx="6301805" cy="3604632"/>
          </a:xfrm>
          <a:prstGeom prst="rect">
            <a:avLst/>
          </a:prstGeom>
        </p:spPr>
      </p:pic>
      <p:cxnSp>
        <p:nvCxnSpPr>
          <p:cNvPr id="105" name="Straight Connector 104">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F03BF70B-D6A1-BF3C-6B60-C78AC39B2055}"/>
              </a:ext>
            </a:extLst>
          </p:cNvPr>
          <p:cNvSpPr>
            <a:spLocks noGrp="1"/>
          </p:cNvSpPr>
          <p:nvPr>
            <p:ph idx="1"/>
          </p:nvPr>
        </p:nvSpPr>
        <p:spPr>
          <a:xfrm>
            <a:off x="7888666" y="2623930"/>
            <a:ext cx="3541205" cy="3158160"/>
          </a:xfrm>
        </p:spPr>
        <p:txBody>
          <a:bodyPr vert="horz" lIns="91440" tIns="45720" rIns="91440" bIns="45720" rtlCol="0">
            <a:normAutofit/>
          </a:bodyPr>
          <a:lstStyle/>
          <a:p>
            <a:pPr>
              <a:lnSpc>
                <a:spcPct val="100000"/>
              </a:lnSpc>
            </a:pPr>
            <a:r>
              <a:rPr lang="en-US">
                <a:ea typeface="+mn-lt"/>
                <a:cs typeface="+mn-lt"/>
              </a:rPr>
              <a:t>Regular ethical audits: Bi-annual comprehensive reviews</a:t>
            </a:r>
            <a:endParaRPr lang="en-US" err="1">
              <a:ea typeface="+mn-lt"/>
              <a:cs typeface="+mn-lt"/>
            </a:endParaRPr>
          </a:p>
          <a:p>
            <a:pPr>
              <a:lnSpc>
                <a:spcPct val="100000"/>
              </a:lnSpc>
            </a:pPr>
            <a:r>
              <a:rPr lang="en-US">
                <a:ea typeface="+mn-lt"/>
                <a:cs typeface="+mn-lt"/>
              </a:rPr>
              <a:t>Stakeholder engagement: Monthly feedback sessions, quarterly reports</a:t>
            </a:r>
            <a:endParaRPr lang="en-US"/>
          </a:p>
          <a:p>
            <a:pPr>
              <a:lnSpc>
                <a:spcPct val="100000"/>
              </a:lnSpc>
            </a:pPr>
            <a:r>
              <a:rPr lang="en-US">
                <a:ea typeface="+mn-lt"/>
                <a:cs typeface="+mn-lt"/>
              </a:rPr>
              <a:t>Continuous updating of practices: Integration of new ethical AI guidelines </a:t>
            </a:r>
            <a:endParaRPr lang="en-US"/>
          </a:p>
          <a:p>
            <a:pPr>
              <a:lnSpc>
                <a:spcPct val="100000"/>
              </a:lnSpc>
            </a:pPr>
            <a:endParaRPr lang="en-US"/>
          </a:p>
          <a:p>
            <a:pPr>
              <a:lnSpc>
                <a:spcPct val="100000"/>
              </a:lnSpc>
            </a:pPr>
            <a:endParaRPr lang="en-US"/>
          </a:p>
          <a:p>
            <a:pPr>
              <a:lnSpc>
                <a:spcPct val="100000"/>
              </a:lnSpc>
            </a:pPr>
            <a:endParaRPr lang="en-US"/>
          </a:p>
        </p:txBody>
      </p:sp>
      <p:sp>
        <p:nvSpPr>
          <p:cNvPr id="10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528564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49689-AB05-8DA4-FA55-88DAA7C6EEF8}"/>
              </a:ext>
            </a:extLst>
          </p:cNvPr>
          <p:cNvSpPr>
            <a:spLocks noGrp="1"/>
          </p:cNvSpPr>
          <p:nvPr>
            <p:ph type="title"/>
          </p:nvPr>
        </p:nvSpPr>
        <p:spPr>
          <a:xfrm>
            <a:off x="1078992" y="1063255"/>
            <a:ext cx="3575304" cy="4807541"/>
          </a:xfrm>
        </p:spPr>
        <p:txBody>
          <a:bodyPr>
            <a:normAutofit/>
          </a:bodyPr>
          <a:lstStyle/>
          <a:p>
            <a:r>
              <a:rPr lang="en-US" sz="5600">
                <a:latin typeface="Sitka Banner"/>
                <a:cs typeface="Times New Roman"/>
              </a:rPr>
              <a:t>Risk Assessment and Mitigation plan</a:t>
            </a:r>
            <a:endParaRPr lang="en-US" sz="5600"/>
          </a:p>
        </p:txBody>
      </p:sp>
      <p:cxnSp>
        <p:nvCxnSpPr>
          <p:cNvPr id="20" name="Straight Connector 19">
            <a:extLst>
              <a:ext uri="{FF2B5EF4-FFF2-40B4-BE49-F238E27FC236}">
                <a16:creationId xmlns:a16="http://schemas.microsoft.com/office/drawing/2014/main" id="{623022EF-4E43-4298-8E3D-DA5EF0617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14" name="Content Placeholder 2">
            <a:extLst>
              <a:ext uri="{FF2B5EF4-FFF2-40B4-BE49-F238E27FC236}">
                <a16:creationId xmlns:a16="http://schemas.microsoft.com/office/drawing/2014/main" id="{F41D64F0-458E-BF04-90F3-D7256ECC135F}"/>
              </a:ext>
            </a:extLst>
          </p:cNvPr>
          <p:cNvGraphicFramePr>
            <a:graphicFrameLocks noGrp="1"/>
          </p:cNvGraphicFramePr>
          <p:nvPr>
            <p:ph idx="1"/>
            <p:extLst>
              <p:ext uri="{D42A27DB-BD31-4B8C-83A1-F6EECF244321}">
                <p14:modId xmlns:p14="http://schemas.microsoft.com/office/powerpoint/2010/main" val="3537834454"/>
              </p:ext>
            </p:extLst>
          </p:nvPr>
        </p:nvGraphicFramePr>
        <p:xfrm>
          <a:off x="5297763" y="982939"/>
          <a:ext cx="6132237" cy="503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327237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48722-F56E-3B65-5E7F-CD7592E373F6}"/>
              </a:ext>
            </a:extLst>
          </p:cNvPr>
          <p:cNvSpPr>
            <a:spLocks noGrp="1"/>
          </p:cNvSpPr>
          <p:nvPr>
            <p:ph type="title"/>
          </p:nvPr>
        </p:nvSpPr>
        <p:spPr>
          <a:xfrm>
            <a:off x="7885744" y="691762"/>
            <a:ext cx="3898392" cy="1706649"/>
          </a:xfrm>
        </p:spPr>
        <p:txBody>
          <a:bodyPr anchor="ctr">
            <a:normAutofit/>
          </a:bodyPr>
          <a:lstStyle/>
          <a:p>
            <a:r>
              <a:rPr lang="en-US" sz="3700" dirty="0"/>
              <a:t>NIST Cyber-Security Framework </a:t>
            </a:r>
          </a:p>
        </p:txBody>
      </p:sp>
      <p:pic>
        <p:nvPicPr>
          <p:cNvPr id="4" name="Picture 3" descr="A diagram of a computer program&#10;&#10;Description automatically generated">
            <a:extLst>
              <a:ext uri="{FF2B5EF4-FFF2-40B4-BE49-F238E27FC236}">
                <a16:creationId xmlns:a16="http://schemas.microsoft.com/office/drawing/2014/main" id="{13E8C61D-DD93-D597-845E-E3D17EEC3BDD}"/>
              </a:ext>
            </a:extLst>
          </p:cNvPr>
          <p:cNvPicPr>
            <a:picLocks noChangeAspect="1"/>
          </p:cNvPicPr>
          <p:nvPr/>
        </p:nvPicPr>
        <p:blipFill>
          <a:blip r:embed="rId2"/>
          <a:stretch>
            <a:fillRect/>
          </a:stretch>
        </p:blipFill>
        <p:spPr>
          <a:xfrm>
            <a:off x="758953" y="1502389"/>
            <a:ext cx="6301805" cy="3465992"/>
          </a:xfrm>
          <a:prstGeom prst="rect">
            <a:avLst/>
          </a:prstGeom>
        </p:spPr>
      </p:pic>
      <p:cxnSp>
        <p:nvCxnSpPr>
          <p:cNvPr id="40" name="Straight Connector 39">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5872C5-0FB1-D4A4-F14E-679E200D1AA9}"/>
              </a:ext>
            </a:extLst>
          </p:cNvPr>
          <p:cNvSpPr>
            <a:spLocks noGrp="1"/>
          </p:cNvSpPr>
          <p:nvPr>
            <p:ph idx="1"/>
          </p:nvPr>
        </p:nvSpPr>
        <p:spPr>
          <a:xfrm>
            <a:off x="7888666" y="2623930"/>
            <a:ext cx="3541205" cy="3158160"/>
          </a:xfrm>
        </p:spPr>
        <p:txBody>
          <a:bodyPr vert="horz" lIns="91440" tIns="45720" rIns="91440" bIns="45720" rtlCol="0" anchor="t">
            <a:normAutofit/>
          </a:bodyPr>
          <a:lstStyle/>
          <a:p>
            <a:pPr algn="just">
              <a:lnSpc>
                <a:spcPct val="100000"/>
              </a:lnSpc>
            </a:pPr>
            <a:r>
              <a:rPr lang="en-US" sz="1700" dirty="0">
                <a:latin typeface="Aptos"/>
              </a:rPr>
              <a:t>The Cybersecurity Framework (CSF) 2.0 is designed to help organizations of all sizes and other sectors to manage and reduce their cybersecurity risks</a:t>
            </a:r>
            <a:endParaRPr lang="en-US"/>
          </a:p>
          <a:p>
            <a:pPr algn="just">
              <a:lnSpc>
                <a:spcPct val="100000"/>
              </a:lnSpc>
            </a:pPr>
            <a:r>
              <a:rPr lang="en-US" sz="1700" b="1" dirty="0">
                <a:latin typeface="Aptos"/>
              </a:rPr>
              <a:t>CSF Core</a:t>
            </a:r>
            <a:r>
              <a:rPr lang="en-US" sz="1700" dirty="0">
                <a:latin typeface="Aptos"/>
              </a:rPr>
              <a:t>, the nucleus of the CSF, is a taxonomy of high-level cybersecurity outcomes that can help any organization manage its cybersecurity risks.</a:t>
            </a:r>
          </a:p>
          <a:p>
            <a:pPr>
              <a:lnSpc>
                <a:spcPct val="100000"/>
              </a:lnSpc>
            </a:pPr>
            <a:endParaRPr lang="en-US" sz="1700">
              <a:latin typeface="Aptos"/>
            </a:endParaRPr>
          </a:p>
        </p:txBody>
      </p:sp>
      <p:sp>
        <p:nvSpPr>
          <p:cNvPr id="4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1490381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A68-3EED-5914-817E-87C4942AA24D}"/>
              </a:ext>
            </a:extLst>
          </p:cNvPr>
          <p:cNvSpPr>
            <a:spLocks noGrp="1"/>
          </p:cNvSpPr>
          <p:nvPr>
            <p:ph type="title"/>
          </p:nvPr>
        </p:nvSpPr>
        <p:spPr>
          <a:xfrm>
            <a:off x="1056591" y="479850"/>
            <a:ext cx="5312254" cy="1540106"/>
          </a:xfrm>
        </p:spPr>
        <p:txBody>
          <a:bodyPr>
            <a:normAutofit/>
          </a:bodyPr>
          <a:lstStyle/>
          <a:p>
            <a:r>
              <a:rPr lang="en-US" sz="5100"/>
              <a:t>CSF Core Function</a:t>
            </a:r>
          </a:p>
        </p:txBody>
      </p:sp>
      <p:cxnSp>
        <p:nvCxnSpPr>
          <p:cNvPr id="40" name="Straight Connector 39">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1881FD10-AD97-536B-A42E-67D77E88604A}"/>
              </a:ext>
            </a:extLst>
          </p:cNvPr>
          <p:cNvGraphicFramePr>
            <a:graphicFrameLocks noGrp="1"/>
          </p:cNvGraphicFramePr>
          <p:nvPr>
            <p:ph idx="1"/>
            <p:extLst>
              <p:ext uri="{D42A27DB-BD31-4B8C-83A1-F6EECF244321}">
                <p14:modId xmlns:p14="http://schemas.microsoft.com/office/powerpoint/2010/main" val="4176241074"/>
              </p:ext>
            </p:extLst>
          </p:nvPr>
        </p:nvGraphicFramePr>
        <p:xfrm>
          <a:off x="937528" y="1599890"/>
          <a:ext cx="5836128" cy="5111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Freeform: Shape 40">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20A4C5C3-1BE3-E2BC-2596-316901B192CD}"/>
              </a:ext>
            </a:extLst>
          </p:cNvPr>
          <p:cNvPicPr>
            <a:picLocks noChangeAspect="1"/>
          </p:cNvPicPr>
          <p:nvPr/>
        </p:nvPicPr>
        <p:blipFill>
          <a:blip r:embed="rId7"/>
          <a:stretch>
            <a:fillRect/>
          </a:stretch>
        </p:blipFill>
        <p:spPr>
          <a:xfrm>
            <a:off x="7459524" y="1868411"/>
            <a:ext cx="4732743" cy="3633139"/>
          </a:xfrm>
          <a:prstGeom prst="rect">
            <a:avLst/>
          </a:prstGeom>
        </p:spPr>
      </p:pic>
      <p:sp>
        <p:nvSpPr>
          <p:cNvPr id="3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88536975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C6549-A89B-A048-D860-13C17E249000}"/>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Risk Assessment Methodology</a:t>
            </a:r>
          </a:p>
        </p:txBody>
      </p:sp>
      <p:graphicFrame>
        <p:nvGraphicFramePr>
          <p:cNvPr id="18" name="Content Placeholder 2">
            <a:extLst>
              <a:ext uri="{FF2B5EF4-FFF2-40B4-BE49-F238E27FC236}">
                <a16:creationId xmlns:a16="http://schemas.microsoft.com/office/drawing/2014/main" id="{82DEC3EA-AF55-6006-3605-4615A72331B8}"/>
              </a:ext>
            </a:extLst>
          </p:cNvPr>
          <p:cNvGraphicFramePr>
            <a:graphicFrameLocks noGrp="1"/>
          </p:cNvGraphicFramePr>
          <p:nvPr>
            <p:ph idx="1"/>
            <p:extLst>
              <p:ext uri="{D42A27DB-BD31-4B8C-83A1-F6EECF244321}">
                <p14:modId xmlns:p14="http://schemas.microsoft.com/office/powerpoint/2010/main" val="2158939449"/>
              </p:ext>
            </p:extLst>
          </p:nvPr>
        </p:nvGraphicFramePr>
        <p:xfrm>
          <a:off x="758952" y="2413169"/>
          <a:ext cx="6646558" cy="3583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heck List">
            <a:extLst>
              <a:ext uri="{FF2B5EF4-FFF2-40B4-BE49-F238E27FC236}">
                <a16:creationId xmlns:a16="http://schemas.microsoft.com/office/drawing/2014/main" id="{5630AE65-D632-3200-75B5-57CCA3EC8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55253" y="2413169"/>
            <a:ext cx="3370396" cy="3370396"/>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9617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132E5-B42C-21B4-5029-6D7CC6345D9C}"/>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Risk Assessment Process </a:t>
            </a:r>
          </a:p>
        </p:txBody>
      </p:sp>
      <p:graphicFrame>
        <p:nvGraphicFramePr>
          <p:cNvPr id="20" name="Content Placeholder 2">
            <a:extLst>
              <a:ext uri="{FF2B5EF4-FFF2-40B4-BE49-F238E27FC236}">
                <a16:creationId xmlns:a16="http://schemas.microsoft.com/office/drawing/2014/main" id="{A3E6FFC0-C76A-6B6E-1423-FF4B1BA1F514}"/>
              </a:ext>
            </a:extLst>
          </p:cNvPr>
          <p:cNvGraphicFramePr>
            <a:graphicFrameLocks noGrp="1"/>
          </p:cNvGraphicFramePr>
          <p:nvPr>
            <p:ph idx="1"/>
          </p:nvPr>
        </p:nvGraphicFramePr>
        <p:xfrm>
          <a:off x="758952" y="2413169"/>
          <a:ext cx="6039340" cy="3368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aptop Secure">
            <a:extLst>
              <a:ext uri="{FF2B5EF4-FFF2-40B4-BE49-F238E27FC236}">
                <a16:creationId xmlns:a16="http://schemas.microsoft.com/office/drawing/2014/main" id="{72C3D0A4-BD41-B1B6-15F7-81ADD827F8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55253" y="2413169"/>
            <a:ext cx="3370396" cy="3370396"/>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34366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D43DF-BF89-AADB-24F4-640DDD42BD11}"/>
              </a:ext>
            </a:extLst>
          </p:cNvPr>
          <p:cNvSpPr>
            <a:spLocks noGrp="1"/>
          </p:cNvSpPr>
          <p:nvPr>
            <p:ph type="title"/>
          </p:nvPr>
        </p:nvSpPr>
        <p:spPr>
          <a:xfrm>
            <a:off x="758952" y="420625"/>
            <a:ext cx="10667998" cy="1326814"/>
          </a:xfrm>
        </p:spPr>
        <p:txBody>
          <a:bodyPr anchor="ctr">
            <a:normAutofit/>
          </a:bodyPr>
          <a:lstStyle/>
          <a:p>
            <a:r>
              <a:rPr lang="en-US">
                <a:solidFill>
                  <a:schemeClr val="bg1"/>
                </a:solidFill>
              </a:rPr>
              <a:t>Risk Assessment TVA Model</a:t>
            </a:r>
          </a:p>
        </p:txBody>
      </p:sp>
      <p:sp>
        <p:nvSpPr>
          <p:cNvPr id="3" name="Content Placeholder 2">
            <a:extLst>
              <a:ext uri="{FF2B5EF4-FFF2-40B4-BE49-F238E27FC236}">
                <a16:creationId xmlns:a16="http://schemas.microsoft.com/office/drawing/2014/main" id="{0BB94792-BBBF-E3C5-731A-32CB3570A8D3}"/>
              </a:ext>
            </a:extLst>
          </p:cNvPr>
          <p:cNvSpPr>
            <a:spLocks noGrp="1"/>
          </p:cNvSpPr>
          <p:nvPr>
            <p:ph idx="1"/>
          </p:nvPr>
        </p:nvSpPr>
        <p:spPr>
          <a:xfrm>
            <a:off x="758952" y="2413169"/>
            <a:ext cx="6039340" cy="3368920"/>
          </a:xfrm>
        </p:spPr>
        <p:txBody>
          <a:bodyPr vert="horz" lIns="91440" tIns="45720" rIns="91440" bIns="45720" rtlCol="0" anchor="ctr">
            <a:normAutofit/>
          </a:bodyPr>
          <a:lstStyle/>
          <a:p>
            <a:pPr marL="0" indent="0">
              <a:buNone/>
            </a:pPr>
            <a:r>
              <a:rPr lang="en-US" sz="1700" b="1">
                <a:latin typeface="Times New Roman"/>
                <a:cs typeface="Times New Roman"/>
              </a:rPr>
              <a:t>The Threat-Vulnerability-Asset (TVA) Model</a:t>
            </a:r>
            <a:endParaRPr lang="en-US" sz="1700">
              <a:latin typeface="Times New Roman"/>
              <a:cs typeface="Times New Roman"/>
            </a:endParaRPr>
          </a:p>
          <a:p>
            <a:r>
              <a:rPr lang="en-US" sz="1700" b="1">
                <a:latin typeface="Times New Roman"/>
                <a:ea typeface="+mn-lt"/>
                <a:cs typeface="+mn-lt"/>
              </a:rPr>
              <a:t>TVA Relationships</a:t>
            </a:r>
            <a:r>
              <a:rPr lang="en-US" sz="1700">
                <a:latin typeface="Times New Roman"/>
                <a:ea typeface="+mn-lt"/>
                <a:cs typeface="+mn-lt"/>
              </a:rPr>
              <a:t>:</a:t>
            </a:r>
            <a:endParaRPr lang="en-US" sz="1700">
              <a:latin typeface="Times New Roman"/>
              <a:cs typeface="Times New Roman"/>
            </a:endParaRPr>
          </a:p>
          <a:p>
            <a:pPr lvl="1"/>
            <a:r>
              <a:rPr lang="en-US" sz="1700" b="1" i="0">
                <a:latin typeface="Times New Roman"/>
                <a:ea typeface="+mn-lt"/>
                <a:cs typeface="+mn-lt"/>
              </a:rPr>
              <a:t>Threat</a:t>
            </a:r>
            <a:r>
              <a:rPr lang="en-US" sz="1700" i="0">
                <a:latin typeface="Times New Roman"/>
                <a:ea typeface="+mn-lt"/>
                <a:cs typeface="+mn-lt"/>
              </a:rPr>
              <a:t>: Potential events/actions that can exploit vulnerabilities (e.g., cyberattacks, insider threats)</a:t>
            </a:r>
            <a:endParaRPr lang="en-US" sz="1700">
              <a:latin typeface="Times New Roman"/>
              <a:cs typeface="Times New Roman"/>
            </a:endParaRPr>
          </a:p>
          <a:p>
            <a:pPr lvl="1"/>
            <a:r>
              <a:rPr lang="en-US" sz="1700" b="1" i="0">
                <a:latin typeface="Times New Roman"/>
                <a:ea typeface="+mn-lt"/>
                <a:cs typeface="+mn-lt"/>
              </a:rPr>
              <a:t>Vulnerability</a:t>
            </a:r>
            <a:r>
              <a:rPr lang="en-US" sz="1700" i="0">
                <a:latin typeface="Times New Roman"/>
                <a:ea typeface="+mn-lt"/>
                <a:cs typeface="+mn-lt"/>
              </a:rPr>
              <a:t>: Weaknesses in the system (e.g., unpatched software, weak authentication) (Asaad and Saeed, 2022)</a:t>
            </a:r>
            <a:endParaRPr lang="en-US" sz="1700">
              <a:latin typeface="Times New Roman"/>
              <a:cs typeface="Times New Roman"/>
            </a:endParaRPr>
          </a:p>
          <a:p>
            <a:pPr lvl="1"/>
            <a:r>
              <a:rPr lang="en-US" sz="1700" b="1" i="0">
                <a:latin typeface="Times New Roman"/>
                <a:ea typeface="+mn-lt"/>
                <a:cs typeface="+mn-lt"/>
              </a:rPr>
              <a:t>Asset</a:t>
            </a:r>
            <a:r>
              <a:rPr lang="en-US" sz="1700" i="0">
                <a:latin typeface="Times New Roman"/>
                <a:ea typeface="+mn-lt"/>
                <a:cs typeface="+mn-lt"/>
              </a:rPr>
              <a:t>: Resources that need protection (e.g., hardware, software, data)</a:t>
            </a:r>
            <a:endParaRPr lang="en-US" sz="1700">
              <a:latin typeface="Times New Roman"/>
              <a:cs typeface="Times New Roman"/>
            </a:endParaRPr>
          </a:p>
          <a:p>
            <a:r>
              <a:rPr lang="en-US" sz="1700" b="1">
                <a:latin typeface="Times New Roman"/>
                <a:ea typeface="+mn-lt"/>
                <a:cs typeface="+mn-lt"/>
              </a:rPr>
              <a:t>Goal</a:t>
            </a:r>
            <a:r>
              <a:rPr lang="en-US" sz="1700">
                <a:latin typeface="Times New Roman"/>
                <a:ea typeface="+mn-lt"/>
                <a:cs typeface="+mn-lt"/>
              </a:rPr>
              <a:t>: Manage threats and vulnerabilities to protect assets.</a:t>
            </a:r>
            <a:endParaRPr lang="en-US" sz="1700">
              <a:latin typeface="Times New Roman"/>
              <a:cs typeface="Times New Roman"/>
            </a:endParaRPr>
          </a:p>
        </p:txBody>
      </p:sp>
      <p:pic>
        <p:nvPicPr>
          <p:cNvPr id="7" name="Graphic 6" descr="Remote control">
            <a:extLst>
              <a:ext uri="{FF2B5EF4-FFF2-40B4-BE49-F238E27FC236}">
                <a16:creationId xmlns:a16="http://schemas.microsoft.com/office/drawing/2014/main" id="{44A23690-EAD3-F1FB-BE68-60141F30B4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5253" y="2413169"/>
            <a:ext cx="3370396" cy="3370396"/>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7652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C0725-D848-32A3-F990-34C601B9D931}"/>
              </a:ext>
            </a:extLst>
          </p:cNvPr>
          <p:cNvSpPr>
            <a:spLocks noGrp="1"/>
          </p:cNvSpPr>
          <p:nvPr>
            <p:ph type="title"/>
          </p:nvPr>
        </p:nvSpPr>
        <p:spPr>
          <a:xfrm>
            <a:off x="758952" y="420625"/>
            <a:ext cx="10667998" cy="1326814"/>
          </a:xfrm>
        </p:spPr>
        <p:txBody>
          <a:bodyPr anchor="ctr">
            <a:normAutofit/>
          </a:bodyPr>
          <a:lstStyle/>
          <a:p>
            <a:r>
              <a:rPr lang="en-US" i="0">
                <a:solidFill>
                  <a:schemeClr val="bg1"/>
                </a:solidFill>
                <a:ea typeface="+mj-lt"/>
                <a:cs typeface="+mj-lt"/>
              </a:rPr>
              <a:t>Risk Mitigation Strategies</a:t>
            </a:r>
            <a:endParaRPr lang="en-US">
              <a:solidFill>
                <a:schemeClr val="bg1"/>
              </a:solidFill>
            </a:endParaRPr>
          </a:p>
        </p:txBody>
      </p:sp>
      <p:graphicFrame>
        <p:nvGraphicFramePr>
          <p:cNvPr id="16" name="Content Placeholder 2">
            <a:extLst>
              <a:ext uri="{FF2B5EF4-FFF2-40B4-BE49-F238E27FC236}">
                <a16:creationId xmlns:a16="http://schemas.microsoft.com/office/drawing/2014/main" id="{12D09EC0-6CB7-C4DF-2D31-1A70C2D913A9}"/>
              </a:ext>
            </a:extLst>
          </p:cNvPr>
          <p:cNvGraphicFramePr>
            <a:graphicFrameLocks noGrp="1"/>
          </p:cNvGraphicFramePr>
          <p:nvPr>
            <p:ph idx="1"/>
          </p:nvPr>
        </p:nvGraphicFramePr>
        <p:xfrm>
          <a:off x="758952" y="2413169"/>
          <a:ext cx="6039340" cy="3368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Disconnected">
            <a:extLst>
              <a:ext uri="{FF2B5EF4-FFF2-40B4-BE49-F238E27FC236}">
                <a16:creationId xmlns:a16="http://schemas.microsoft.com/office/drawing/2014/main" id="{782900F0-4719-65FA-DA5C-EF25D51626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55253" y="2413169"/>
            <a:ext cx="3370396" cy="3370396"/>
          </a:xfrm>
          <a:prstGeom prst="rect">
            <a:avLst/>
          </a:prstGeom>
        </p:spPr>
      </p:pic>
      <p:sp>
        <p:nvSpPr>
          <p:cNvPr id="1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0153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9" name="Rectangle 2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722D43-F238-BC6B-DD2C-DC75C2C8FD07}"/>
              </a:ext>
            </a:extLst>
          </p:cNvPr>
          <p:cNvSpPr>
            <a:spLocks noGrp="1"/>
          </p:cNvSpPr>
          <p:nvPr>
            <p:ph type="ctrTitle"/>
          </p:nvPr>
        </p:nvSpPr>
        <p:spPr>
          <a:xfrm>
            <a:off x="758952" y="758951"/>
            <a:ext cx="4782039" cy="1966747"/>
          </a:xfrm>
        </p:spPr>
        <p:txBody>
          <a:bodyPr vert="horz" lIns="91440" tIns="45720" rIns="91440" bIns="45720" rtlCol="0" anchor="ctr">
            <a:normAutofit/>
          </a:bodyPr>
          <a:lstStyle/>
          <a:p>
            <a:r>
              <a:rPr lang="en-US" sz="6000" i="1" kern="1200" spc="100" baseline="0">
                <a:solidFill>
                  <a:schemeClr val="tx1">
                    <a:lumMod val="85000"/>
                    <a:lumOff val="15000"/>
                  </a:schemeClr>
                </a:solidFill>
                <a:latin typeface="Times New Roman" panose="02020603050405020304" pitchFamily="18" charset="0"/>
                <a:cs typeface="Times New Roman" panose="02020603050405020304" pitchFamily="18" charset="0"/>
              </a:rPr>
              <a:t>Outline</a:t>
            </a:r>
          </a:p>
        </p:txBody>
      </p:sp>
      <p:cxnSp>
        <p:nvCxnSpPr>
          <p:cNvPr id="30" name="Straight Connector 29">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E597AE2-AB18-FC2D-E64D-DF42E5D06622}"/>
              </a:ext>
            </a:extLst>
          </p:cNvPr>
          <p:cNvSpPr>
            <a:spLocks noGrp="1"/>
          </p:cNvSpPr>
          <p:nvPr>
            <p:ph type="subTitle" idx="1"/>
          </p:nvPr>
        </p:nvSpPr>
        <p:spPr>
          <a:xfrm>
            <a:off x="758826" y="3161684"/>
            <a:ext cx="4782166" cy="2620405"/>
          </a:xfrm>
        </p:spPr>
        <p:txBody>
          <a:bodyPr vert="horz" lIns="91440" tIns="45720" rIns="91440" bIns="45720" rtlCol="0">
            <a:normAutofit/>
          </a:bodyPr>
          <a:lstStyle/>
          <a:p>
            <a:pPr marL="182880">
              <a:lnSpc>
                <a:spcPct val="110000"/>
              </a:lnSpc>
            </a:pPr>
            <a:r>
              <a:rPr lang="en-US" sz="2400">
                <a:latin typeface="Times New Roman" panose="02020603050405020304" pitchFamily="18" charset="0"/>
                <a:cs typeface="Times New Roman" panose="02020603050405020304" pitchFamily="18" charset="0"/>
              </a:rPr>
              <a:t>Introduction</a:t>
            </a:r>
          </a:p>
          <a:p>
            <a:pPr marL="182880">
              <a:lnSpc>
                <a:spcPct val="110000"/>
              </a:lnSpc>
            </a:pPr>
            <a:r>
              <a:rPr lang="en-US" sz="2400">
                <a:latin typeface="Times New Roman" panose="02020603050405020304" pitchFamily="18" charset="0"/>
                <a:cs typeface="Times New Roman" panose="02020603050405020304" pitchFamily="18" charset="0"/>
              </a:rPr>
              <a:t>System Overview</a:t>
            </a:r>
          </a:p>
          <a:p>
            <a:pPr marL="182880">
              <a:lnSpc>
                <a:spcPct val="110000"/>
              </a:lnSpc>
            </a:pPr>
            <a:r>
              <a:rPr lang="en-US" sz="2400">
                <a:latin typeface="Times New Roman" panose="02020603050405020304" pitchFamily="18" charset="0"/>
                <a:cs typeface="Times New Roman" panose="02020603050405020304" pitchFamily="18" charset="0"/>
              </a:rPr>
              <a:t>Delivered Technical Artefacts</a:t>
            </a:r>
          </a:p>
          <a:p>
            <a:pPr marL="182880">
              <a:lnSpc>
                <a:spcPct val="110000"/>
              </a:lnSpc>
            </a:pPr>
            <a:r>
              <a:rPr lang="en-US" sz="2400">
                <a:latin typeface="Times New Roman" panose="02020603050405020304" pitchFamily="18" charset="0"/>
                <a:cs typeface="Times New Roman" panose="02020603050405020304" pitchFamily="18" charset="0"/>
              </a:rPr>
              <a:t>Conclusions</a:t>
            </a:r>
          </a:p>
          <a:p>
            <a:pPr marL="182880">
              <a:lnSpc>
                <a:spcPct val="110000"/>
              </a:lnSpc>
            </a:pPr>
            <a:endParaRPr lang="en-US"/>
          </a:p>
        </p:txBody>
      </p:sp>
      <p:pic>
        <p:nvPicPr>
          <p:cNvPr id="5" name="Video 4" descr="Neon Lights">
            <a:extLst>
              <a:ext uri="{FF2B5EF4-FFF2-40B4-BE49-F238E27FC236}">
                <a16:creationId xmlns:a16="http://schemas.microsoft.com/office/drawing/2014/main" id="{D1C07126-D981-8218-409C-75294055B3D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6231886" y="1805994"/>
            <a:ext cx="5221611" cy="2928814"/>
          </a:xfrm>
          <a:prstGeom prst="rect">
            <a:avLst/>
          </a:prstGeom>
        </p:spPr>
      </p:pic>
      <p:sp>
        <p:nvSpPr>
          <p:cNvPr id="3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40741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E22AA-96F5-AF93-C0A5-C454AF6A8BB5}"/>
              </a:ext>
            </a:extLst>
          </p:cNvPr>
          <p:cNvSpPr>
            <a:spLocks noGrp="1"/>
          </p:cNvSpPr>
          <p:nvPr>
            <p:ph type="title"/>
          </p:nvPr>
        </p:nvSpPr>
        <p:spPr>
          <a:xfrm>
            <a:off x="758952" y="420625"/>
            <a:ext cx="10667998" cy="1326814"/>
          </a:xfrm>
        </p:spPr>
        <p:txBody>
          <a:bodyPr anchor="ctr">
            <a:normAutofit/>
          </a:bodyPr>
          <a:lstStyle/>
          <a:p>
            <a:r>
              <a:rPr lang="en-US" sz="3800">
                <a:solidFill>
                  <a:schemeClr val="bg1"/>
                </a:solidFill>
                <a:latin typeface="Times New Roman" panose="02020603050405020304" pitchFamily="18" charset="0"/>
                <a:cs typeface="Times New Roman" panose="02020603050405020304" pitchFamily="18" charset="0"/>
              </a:rPr>
              <a:t>Collaborative Training and Awareness Program</a:t>
            </a:r>
            <a:br>
              <a:rPr lang="en-US" sz="3800">
                <a:solidFill>
                  <a:schemeClr val="bg1"/>
                </a:solidFill>
                <a:latin typeface="Times New Roman" panose="02020603050405020304" pitchFamily="18" charset="0"/>
                <a:cs typeface="Times New Roman" panose="02020603050405020304" pitchFamily="18" charset="0"/>
              </a:rPr>
            </a:br>
            <a:endParaRPr lang="en-US" sz="3800">
              <a:solidFill>
                <a:schemeClr val="bg1"/>
              </a:solidFill>
            </a:endParaRPr>
          </a:p>
        </p:txBody>
      </p:sp>
      <p:sp>
        <p:nvSpPr>
          <p:cNvPr id="44"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sp>
        <p:nvSpPr>
          <p:cNvPr id="5" name="Rectangle 2">
            <a:extLst>
              <a:ext uri="{FF2B5EF4-FFF2-40B4-BE49-F238E27FC236}">
                <a16:creationId xmlns:a16="http://schemas.microsoft.com/office/drawing/2014/main" id="{18E5596C-3671-B8AC-4E32-9B3525D26416}"/>
              </a:ext>
            </a:extLst>
          </p:cNvPr>
          <p:cNvSpPr>
            <a:spLocks noChangeArrowheads="1"/>
          </p:cNvSpPr>
          <p:nvPr/>
        </p:nvSpPr>
        <p:spPr bwMode="auto">
          <a:xfrm>
            <a:off x="0" y="-361637"/>
            <a:ext cx="32893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5" name="Content Placeholder 2">
            <a:extLst>
              <a:ext uri="{FF2B5EF4-FFF2-40B4-BE49-F238E27FC236}">
                <a16:creationId xmlns:a16="http://schemas.microsoft.com/office/drawing/2014/main" id="{83B8B5B8-2DD9-BD1F-1139-7A3D49177CCC}"/>
              </a:ext>
            </a:extLst>
          </p:cNvPr>
          <p:cNvGraphicFramePr>
            <a:graphicFrameLocks noGrp="1"/>
          </p:cNvGraphicFramePr>
          <p:nvPr>
            <p:ph idx="1"/>
            <p:extLst>
              <p:ext uri="{D42A27DB-BD31-4B8C-83A1-F6EECF244321}">
                <p14:modId xmlns:p14="http://schemas.microsoft.com/office/powerpoint/2010/main" val="2278440033"/>
              </p:ext>
            </p:extLst>
          </p:nvPr>
        </p:nvGraphicFramePr>
        <p:xfrm>
          <a:off x="758953" y="2368598"/>
          <a:ext cx="10671048" cy="4236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4127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1" name="Straight Connector 5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DE0293-E711-C879-098A-A916C6EB6CE7}"/>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a:solidFill>
                  <a:srgbClr val="FFFFFF"/>
                </a:solidFill>
              </a:rPr>
              <a:t>Cont..</a:t>
            </a:r>
          </a:p>
        </p:txBody>
      </p:sp>
      <p:cxnSp>
        <p:nvCxnSpPr>
          <p:cNvPr id="57" name="Straight Connector 56">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4" name="Content Placeholder 2">
            <a:extLst>
              <a:ext uri="{FF2B5EF4-FFF2-40B4-BE49-F238E27FC236}">
                <a16:creationId xmlns:a16="http://schemas.microsoft.com/office/drawing/2014/main" id="{395EE934-C05F-B993-8A4A-AFD6A4337006}"/>
              </a:ext>
            </a:extLst>
          </p:cNvPr>
          <p:cNvGraphicFramePr>
            <a:graphicFrameLocks noGrp="1"/>
          </p:cNvGraphicFramePr>
          <p:nvPr>
            <p:ph idx="1"/>
            <p:extLst>
              <p:ext uri="{D42A27DB-BD31-4B8C-83A1-F6EECF244321}">
                <p14:modId xmlns:p14="http://schemas.microsoft.com/office/powerpoint/2010/main" val="1268475114"/>
              </p:ext>
            </p:extLst>
          </p:nvPr>
        </p:nvGraphicFramePr>
        <p:xfrm>
          <a:off x="4480088" y="258269"/>
          <a:ext cx="7307098" cy="6217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154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ackages">
            <a:extLst>
              <a:ext uri="{FF2B5EF4-FFF2-40B4-BE49-F238E27FC236}">
                <a16:creationId xmlns:a16="http://schemas.microsoft.com/office/drawing/2014/main" id="{F5A85AF9-05D6-F06F-2ED2-CB0FAA1EC0E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A34CB-09E7-EB16-0219-C7EBE7BD69A7}"/>
              </a:ext>
            </a:extLst>
          </p:cNvPr>
          <p:cNvSpPr>
            <a:spLocks noGrp="1"/>
          </p:cNvSpPr>
          <p:nvPr>
            <p:ph type="ctrTitle"/>
          </p:nvPr>
        </p:nvSpPr>
        <p:spPr>
          <a:xfrm>
            <a:off x="758952" y="1143000"/>
            <a:ext cx="4572000" cy="2984701"/>
          </a:xfrm>
        </p:spPr>
        <p:txBody>
          <a:bodyPr anchor="b">
            <a:normAutofit/>
          </a:bodyPr>
          <a:lstStyle/>
          <a:p>
            <a:r>
              <a:rPr lang="en-AU" sz="6000">
                <a:solidFill>
                  <a:srgbClr val="FFFFFF"/>
                </a:solidFill>
              </a:rPr>
              <a:t>Delivered Technical Artifact</a:t>
            </a:r>
          </a:p>
        </p:txBody>
      </p:sp>
      <p:sp>
        <p:nvSpPr>
          <p:cNvPr id="3" name="Subtitle 2">
            <a:extLst>
              <a:ext uri="{FF2B5EF4-FFF2-40B4-BE49-F238E27FC236}">
                <a16:creationId xmlns:a16="http://schemas.microsoft.com/office/drawing/2014/main" id="{62B92AA5-2804-3271-5977-91190389805B}"/>
              </a:ext>
            </a:extLst>
          </p:cNvPr>
          <p:cNvSpPr>
            <a:spLocks noGrp="1"/>
          </p:cNvSpPr>
          <p:nvPr>
            <p:ph type="subTitle" idx="1"/>
          </p:nvPr>
        </p:nvSpPr>
        <p:spPr>
          <a:xfrm>
            <a:off x="758952" y="4452109"/>
            <a:ext cx="6149848" cy="1511809"/>
          </a:xfrm>
        </p:spPr>
        <p:txBody>
          <a:bodyPr>
            <a:normAutofit/>
          </a:bodyPr>
          <a:lstStyle/>
          <a:p>
            <a:pPr marL="342900" indent="-342900">
              <a:lnSpc>
                <a:spcPct val="90000"/>
              </a:lnSpc>
              <a:buFont typeface="Arial" panose="020B0604020202020204" pitchFamily="34" charset="0"/>
              <a:buChar char="•"/>
            </a:pPr>
            <a:r>
              <a:rPr lang="en-AU" sz="2000">
                <a:solidFill>
                  <a:srgbClr val="FFFFFF"/>
                </a:solidFill>
                <a:latin typeface="Times New Roman" panose="02020603050405020304" pitchFamily="18" charset="0"/>
                <a:cs typeface="Times New Roman" panose="02020603050405020304" pitchFamily="18" charset="0"/>
              </a:rPr>
              <a:t>Website Design and Development</a:t>
            </a:r>
          </a:p>
          <a:p>
            <a:pPr marL="342900" indent="-342900">
              <a:lnSpc>
                <a:spcPct val="90000"/>
              </a:lnSpc>
              <a:buFont typeface="Arial" panose="020B0604020202020204" pitchFamily="34" charset="0"/>
              <a:buChar char="•"/>
            </a:pPr>
            <a:r>
              <a:rPr lang="en-AU" sz="2000">
                <a:solidFill>
                  <a:srgbClr val="FFFFFF"/>
                </a:solidFill>
                <a:latin typeface="Times New Roman" panose="02020603050405020304" pitchFamily="18" charset="0"/>
                <a:cs typeface="Times New Roman" panose="02020603050405020304" pitchFamily="18" charset="0"/>
              </a:rPr>
              <a:t>AI tool Development and Vulnerability Scan</a:t>
            </a:r>
          </a:p>
          <a:p>
            <a:pPr marL="342900" indent="-342900">
              <a:lnSpc>
                <a:spcPct val="90000"/>
              </a:lnSpc>
              <a:buFont typeface="Arial" panose="020B0604020202020204" pitchFamily="34" charset="0"/>
              <a:buChar char="•"/>
            </a:pPr>
            <a:r>
              <a:rPr lang="en-AU" sz="2000">
                <a:solidFill>
                  <a:srgbClr val="FFFFFF"/>
                </a:solidFill>
                <a:latin typeface="Times New Roman" panose="02020603050405020304" pitchFamily="18" charset="0"/>
                <a:cs typeface="Times New Roman" panose="02020603050405020304" pitchFamily="18" charset="0"/>
              </a:rPr>
              <a:t>Chatbot implementation</a:t>
            </a:r>
          </a:p>
        </p:txBody>
      </p:sp>
      <p:cxnSp>
        <p:nvCxnSpPr>
          <p:cNvPr id="13" name="Straight Connector 12">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8814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5C88A-DF76-637F-6C86-5C61C9D16E09}"/>
              </a:ext>
            </a:extLst>
          </p:cNvPr>
          <p:cNvSpPr>
            <a:spLocks noGrp="1"/>
          </p:cNvSpPr>
          <p:nvPr>
            <p:ph type="ctrTitle"/>
          </p:nvPr>
        </p:nvSpPr>
        <p:spPr>
          <a:xfrm>
            <a:off x="1462016" y="2011680"/>
            <a:ext cx="9267968" cy="1509540"/>
          </a:xfrm>
        </p:spPr>
        <p:txBody>
          <a:bodyPr anchor="b">
            <a:normAutofit/>
          </a:bodyPr>
          <a:lstStyle/>
          <a:p>
            <a:pPr algn="ctr"/>
            <a:r>
              <a:rPr lang="en-AU"/>
              <a:t>Conclusion</a:t>
            </a:r>
          </a:p>
        </p:txBody>
      </p:sp>
      <p:sp>
        <p:nvSpPr>
          <p:cNvPr id="3" name="Subtitle 2">
            <a:extLst>
              <a:ext uri="{FF2B5EF4-FFF2-40B4-BE49-F238E27FC236}">
                <a16:creationId xmlns:a16="http://schemas.microsoft.com/office/drawing/2014/main" id="{1F4A6D1A-A090-06EA-BD63-CEAB6D993FA9}"/>
              </a:ext>
            </a:extLst>
          </p:cNvPr>
          <p:cNvSpPr>
            <a:spLocks noGrp="1"/>
          </p:cNvSpPr>
          <p:nvPr>
            <p:ph type="subTitle" idx="1"/>
          </p:nvPr>
        </p:nvSpPr>
        <p:spPr>
          <a:xfrm>
            <a:off x="2570480" y="4164697"/>
            <a:ext cx="8280400" cy="1789062"/>
          </a:xfrm>
        </p:spPr>
        <p:txBody>
          <a:bodyPr anchor="t">
            <a:normAutofit/>
          </a:bodyPr>
          <a:lstStyle/>
          <a:p>
            <a:pPr marL="342900" indent="-342900" algn="just">
              <a:lnSpc>
                <a:spcPct val="90000"/>
              </a:lnSpc>
              <a:buFont typeface="Arial" panose="020B0604020202020204" pitchFamily="34" charset="0"/>
              <a:buChar char="•"/>
            </a:pPr>
            <a:r>
              <a:rPr lang="en-AU" sz="2400">
                <a:latin typeface="Times New Roman" panose="02020603050405020304" pitchFamily="18" charset="0"/>
                <a:cs typeface="Times New Roman" panose="02020603050405020304" pitchFamily="18" charset="0"/>
              </a:rPr>
              <a:t>Provided the balanced perspective on </a:t>
            </a:r>
            <a:r>
              <a:rPr lang="en-AU" sz="2400" err="1">
                <a:latin typeface="Times New Roman" panose="02020603050405020304" pitchFamily="18" charset="0"/>
                <a:cs typeface="Times New Roman" panose="02020603050405020304" pitchFamily="18" charset="0"/>
              </a:rPr>
              <a:t>GenAI</a:t>
            </a:r>
            <a:r>
              <a:rPr lang="en-AU" sz="2400">
                <a:latin typeface="Times New Roman" panose="02020603050405020304" pitchFamily="18" charset="0"/>
                <a:cs typeface="Times New Roman" panose="02020603050405020304" pitchFamily="18" charset="0"/>
              </a:rPr>
              <a:t>, acknowledging the current </a:t>
            </a:r>
            <a:r>
              <a:rPr lang="en-AU" sz="2400" err="1">
                <a:latin typeface="Times New Roman" panose="02020603050405020304" pitchFamily="18" charset="0"/>
                <a:cs typeface="Times New Roman" panose="02020603050405020304" pitchFamily="18" charset="0"/>
              </a:rPr>
              <a:t>skepticism</a:t>
            </a:r>
            <a:r>
              <a:rPr lang="en-AU" sz="2400">
                <a:latin typeface="Times New Roman" panose="02020603050405020304" pitchFamily="18" charset="0"/>
                <a:cs typeface="Times New Roman" panose="02020603050405020304" pitchFamily="18" charset="0"/>
              </a:rPr>
              <a:t> and long-term potential.</a:t>
            </a:r>
          </a:p>
          <a:p>
            <a:pPr marL="342900" indent="-342900" algn="just">
              <a:lnSpc>
                <a:spcPct val="90000"/>
              </a:lnSpc>
              <a:buFont typeface="Arial" panose="020B0604020202020204" pitchFamily="34" charset="0"/>
              <a:buChar char="•"/>
            </a:pPr>
            <a:r>
              <a:rPr lang="en-AU" sz="2400">
                <a:latin typeface="Times New Roman" panose="02020603050405020304" pitchFamily="18" charset="0"/>
                <a:cs typeface="Times New Roman" panose="02020603050405020304" pitchFamily="18" charset="0"/>
              </a:rPr>
              <a:t>Focused on ethical implementation, risk management and collaborative approaches for </a:t>
            </a:r>
            <a:r>
              <a:rPr lang="en-AU" sz="2400" err="1">
                <a:latin typeface="Times New Roman" panose="02020603050405020304" pitchFamily="18" charset="0"/>
                <a:cs typeface="Times New Roman" panose="02020603050405020304" pitchFamily="18" charset="0"/>
              </a:rPr>
              <a:t>GenAI</a:t>
            </a:r>
            <a:r>
              <a:rPr lang="en-AU" sz="2400">
                <a:latin typeface="Times New Roman" panose="02020603050405020304" pitchFamily="18" charset="0"/>
                <a:cs typeface="Times New Roman" panose="02020603050405020304" pitchFamily="18" charset="0"/>
              </a:rPr>
              <a:t> into cybersecurity.</a:t>
            </a:r>
          </a:p>
        </p:txBody>
      </p:sp>
      <p:cxnSp>
        <p:nvCxnSpPr>
          <p:cNvPr id="10" name="Straight Connector 9">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33021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ABBE0-6CB1-C07A-6AEA-C8651C751B7C}"/>
              </a:ext>
            </a:extLst>
          </p:cNvPr>
          <p:cNvSpPr>
            <a:spLocks noGrp="1"/>
          </p:cNvSpPr>
          <p:nvPr>
            <p:ph type="ctrTitle"/>
          </p:nvPr>
        </p:nvSpPr>
        <p:spPr>
          <a:xfrm>
            <a:off x="1068497" y="1063256"/>
            <a:ext cx="5312254" cy="1540106"/>
          </a:xfrm>
        </p:spPr>
        <p:txBody>
          <a:bodyPr vert="horz" lIns="91440" tIns="45720" rIns="91440" bIns="45720" rtlCol="0" anchor="t">
            <a:normAutofit/>
          </a:bodyPr>
          <a:lstStyle/>
          <a:p>
            <a:r>
              <a:rPr lang="en-US" sz="6000"/>
              <a:t>Introduction</a:t>
            </a:r>
            <a:endParaRPr lang="en-US" sz="6000" i="1" kern="1200" spc="100" baseline="0">
              <a:solidFill>
                <a:schemeClr val="tx1">
                  <a:lumMod val="85000"/>
                  <a:lumOff val="15000"/>
                </a:schemeClr>
              </a:solidFill>
              <a:latin typeface="+mj-lt"/>
              <a:ea typeface="+mj-ea"/>
              <a:cs typeface="+mj-cs"/>
            </a:endParaRP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8004E6E-4F4F-AAF1-8007-B21A87235A6A}"/>
              </a:ext>
            </a:extLst>
          </p:cNvPr>
          <p:cNvSpPr>
            <a:spLocks noGrp="1"/>
          </p:cNvSpPr>
          <p:nvPr>
            <p:ph type="subTitle" idx="1"/>
          </p:nvPr>
        </p:nvSpPr>
        <p:spPr>
          <a:xfrm>
            <a:off x="1068496" y="2603362"/>
            <a:ext cx="5652344" cy="4099190"/>
          </a:xfrm>
        </p:spPr>
        <p:txBody>
          <a:bodyPr vert="horz" lIns="91440" tIns="45720" rIns="91440" bIns="45720" rtlCol="0">
            <a:noAutofit/>
          </a:bodyPr>
          <a:lstStyle/>
          <a:p>
            <a:pPr marL="182880" indent="-285750">
              <a:buFont typeface="Arial" panose="020B0604020202020204" pitchFamily="34" charset="0"/>
              <a:buChar char="•"/>
            </a:pPr>
            <a:r>
              <a:rPr lang="en-AU" sz="1800">
                <a:effectLst/>
                <a:latin typeface="Times New Roman" panose="02020603050405020304" pitchFamily="18" charset="0"/>
                <a:ea typeface="Aptos" panose="020B0004020202020204" pitchFamily="34" charset="0"/>
                <a:cs typeface="Times New Roman" panose="02020603050405020304" pitchFamily="18" charset="0"/>
              </a:rPr>
              <a:t>Describe about the challenges and opportunities presented by generative AI in cybersecurity.</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B</a:t>
            </a:r>
            <a:r>
              <a:rPr lang="en-US" sz="1800">
                <a:effectLst/>
                <a:latin typeface="Times New Roman" panose="02020603050405020304" pitchFamily="18" charset="0"/>
                <a:cs typeface="Times New Roman" panose="02020603050405020304" pitchFamily="18" charset="0"/>
              </a:rPr>
              <a:t>alance the current skepticism surrounding </a:t>
            </a:r>
            <a:r>
              <a:rPr lang="en-US" sz="1800" err="1">
                <a:effectLst/>
                <a:latin typeface="Times New Roman" panose="02020603050405020304" pitchFamily="18" charset="0"/>
                <a:cs typeface="Times New Roman" panose="02020603050405020304" pitchFamily="18" charset="0"/>
              </a:rPr>
              <a:t>GenAI</a:t>
            </a:r>
            <a:r>
              <a:rPr lang="en-US" sz="1800">
                <a:effectLst/>
                <a:latin typeface="Times New Roman" panose="02020603050405020304" pitchFamily="18" charset="0"/>
                <a:cs typeface="Times New Roman" panose="02020603050405020304" pitchFamily="18" charset="0"/>
              </a:rPr>
              <a:t> and its long-term potential mainly in the context of cybersecurity applications</a:t>
            </a:r>
            <a:r>
              <a:rPr lang="en-US" sz="1800">
                <a:latin typeface="Times New Roman" panose="02020603050405020304" pitchFamily="18" charset="0"/>
                <a:cs typeface="Times New Roman" panose="02020603050405020304" pitchFamily="18" charset="0"/>
              </a:rPr>
              <a:t>.</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D</a:t>
            </a:r>
            <a:r>
              <a:rPr lang="en-US" sz="1800">
                <a:effectLst/>
                <a:latin typeface="Times New Roman" panose="02020603050405020304" pitchFamily="18" charset="0"/>
                <a:cs typeface="Times New Roman" panose="02020603050405020304" pitchFamily="18" charset="0"/>
              </a:rPr>
              <a:t>evelop a comprehensive strategy for security leaders to effectively integrate along with managing associated risks and ethical issues.</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P</a:t>
            </a:r>
            <a:r>
              <a:rPr lang="en-US" sz="1800">
                <a:effectLst/>
                <a:latin typeface="Times New Roman" panose="02020603050405020304" pitchFamily="18" charset="0"/>
                <a:cs typeface="Times New Roman" panose="02020603050405020304" pitchFamily="18" charset="0"/>
              </a:rPr>
              <a:t>rovide a proper framework for the ethical implementation of </a:t>
            </a:r>
            <a:r>
              <a:rPr lang="en-US" sz="1800" err="1">
                <a:effectLst/>
                <a:latin typeface="Times New Roman" panose="02020603050405020304" pitchFamily="18" charset="0"/>
                <a:cs typeface="Times New Roman" panose="02020603050405020304" pitchFamily="18" charset="0"/>
              </a:rPr>
              <a:t>GenAI</a:t>
            </a:r>
            <a:r>
              <a:rPr lang="en-US" sz="1800">
                <a:effectLst/>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and conduct a thorough risk assessment and provide risk mitigation plan.</a:t>
            </a:r>
          </a:p>
          <a:p>
            <a:pPr marL="182880" indent="-34290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a:t>
            </a:r>
            <a:r>
              <a:rPr lang="en-US" sz="1800">
                <a:effectLst/>
                <a:latin typeface="Times New Roman" panose="02020603050405020304" pitchFamily="18" charset="0"/>
                <a:cs typeface="Times New Roman" panose="02020603050405020304" pitchFamily="18" charset="0"/>
              </a:rPr>
              <a:t>his project includes the development of </a:t>
            </a:r>
            <a:r>
              <a:rPr lang="en-US" sz="1800" err="1">
                <a:effectLst/>
                <a:latin typeface="Times New Roman" panose="02020603050405020304" pitchFamily="18" charset="0"/>
                <a:cs typeface="Times New Roman" panose="02020603050405020304" pitchFamily="18" charset="0"/>
              </a:rPr>
              <a:t>GenAI</a:t>
            </a:r>
            <a:r>
              <a:rPr lang="en-US" sz="1800">
                <a:effectLst/>
                <a:latin typeface="Times New Roman" panose="02020603050405020304" pitchFamily="18" charset="0"/>
                <a:cs typeface="Times New Roman" panose="02020603050405020304" pitchFamily="18" charset="0"/>
              </a:rPr>
              <a:t> tools and deploy into the websites hosting in AWS web server.</a:t>
            </a:r>
            <a:endParaRPr lang="en-US" sz="1800">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ullseye">
            <a:extLst>
              <a:ext uri="{FF2B5EF4-FFF2-40B4-BE49-F238E27FC236}">
                <a16:creationId xmlns:a16="http://schemas.microsoft.com/office/drawing/2014/main" id="{68ECE528-84B5-D153-F941-72C674CD8F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0087" y="1663890"/>
            <a:ext cx="3434963" cy="3434963"/>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0575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6" name="Rectangle 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F84C1-226A-D171-9A3F-829599CDA1A8}"/>
              </a:ext>
            </a:extLst>
          </p:cNvPr>
          <p:cNvSpPr>
            <a:spLocks noGrp="1"/>
          </p:cNvSpPr>
          <p:nvPr>
            <p:ph type="ctrTitle"/>
          </p:nvPr>
        </p:nvSpPr>
        <p:spPr>
          <a:xfrm>
            <a:off x="758952" y="379475"/>
            <a:ext cx="10671048" cy="1554480"/>
          </a:xfrm>
        </p:spPr>
        <p:txBody>
          <a:bodyPr vert="horz" lIns="91440" tIns="45720" rIns="91440" bIns="45720" rtlCol="0" anchor="ctr">
            <a:normAutofit/>
          </a:bodyPr>
          <a:lstStyle/>
          <a:p>
            <a:r>
              <a:rPr lang="en-US" sz="6000" i="1" kern="1200" spc="100" baseline="0">
                <a:solidFill>
                  <a:schemeClr val="bg1"/>
                </a:solidFill>
                <a:latin typeface="+mj-lt"/>
                <a:ea typeface="+mj-ea"/>
                <a:cs typeface="+mj-cs"/>
              </a:rPr>
              <a:t>System Overview</a:t>
            </a:r>
          </a:p>
        </p:txBody>
      </p:sp>
      <p:sp>
        <p:nvSpPr>
          <p:cNvPr id="3" name="Subtitle 2">
            <a:extLst>
              <a:ext uri="{FF2B5EF4-FFF2-40B4-BE49-F238E27FC236}">
                <a16:creationId xmlns:a16="http://schemas.microsoft.com/office/drawing/2014/main" id="{FDB16B05-42F3-1CAB-AF6C-116436277D62}"/>
              </a:ext>
            </a:extLst>
          </p:cNvPr>
          <p:cNvSpPr>
            <a:spLocks noGrp="1"/>
          </p:cNvSpPr>
          <p:nvPr>
            <p:ph type="subTitle" idx="1"/>
          </p:nvPr>
        </p:nvSpPr>
        <p:spPr>
          <a:xfrm>
            <a:off x="758824" y="2607732"/>
            <a:ext cx="9411336" cy="3782908"/>
          </a:xfrm>
        </p:spPr>
        <p:txBody>
          <a:bodyPr vert="horz" lIns="91440" tIns="45720" rIns="91440" bIns="45720" rtlCol="0">
            <a:normAutofit/>
          </a:bodyPr>
          <a:lstStyle/>
          <a:p>
            <a:pPr marL="182880"/>
            <a:r>
              <a:rPr lang="en-US" sz="2400">
                <a:latin typeface="Times New Roman" panose="02020603050405020304" pitchFamily="18" charset="0"/>
                <a:cs typeface="Times New Roman" panose="02020603050405020304" pitchFamily="18" charset="0"/>
              </a:rPr>
              <a:t>Problems from Business/Technical Perspective</a:t>
            </a:r>
          </a:p>
          <a:p>
            <a:pPr marL="182880"/>
            <a:r>
              <a:rPr lang="en-US" sz="2400">
                <a:latin typeface="Times New Roman" panose="02020603050405020304" pitchFamily="18" charset="0"/>
                <a:cs typeface="Times New Roman" panose="02020603050405020304" pitchFamily="18" charset="0"/>
              </a:rPr>
              <a:t>Technical Requirements</a:t>
            </a:r>
          </a:p>
          <a:p>
            <a:pPr marL="182880"/>
            <a:r>
              <a:rPr lang="en-US" sz="2400">
                <a:latin typeface="Times New Roman" panose="02020603050405020304" pitchFamily="18" charset="0"/>
                <a:cs typeface="Times New Roman" panose="02020603050405020304" pitchFamily="18" charset="0"/>
              </a:rPr>
              <a:t>System Diagram</a:t>
            </a:r>
          </a:p>
          <a:p>
            <a:pPr marL="182880"/>
            <a:r>
              <a:rPr lang="en-US" sz="2400">
                <a:latin typeface="Times New Roman" panose="02020603050405020304" pitchFamily="18" charset="0"/>
                <a:cs typeface="Times New Roman" panose="02020603050405020304" pitchFamily="18" charset="0"/>
              </a:rPr>
              <a:t>Design of Network/Security Architecture</a:t>
            </a:r>
          </a:p>
          <a:p>
            <a:pPr marL="182880"/>
            <a:r>
              <a:rPr lang="en-US" sz="2400">
                <a:latin typeface="Times New Roman" panose="02020603050405020304" pitchFamily="18" charset="0"/>
                <a:cs typeface="Times New Roman" panose="02020603050405020304" pitchFamily="18" charset="0"/>
              </a:rPr>
              <a:t>Industry Analysis for </a:t>
            </a:r>
            <a:r>
              <a:rPr lang="en-US" sz="2400" err="1">
                <a:latin typeface="Times New Roman" panose="02020603050405020304" pitchFamily="18" charset="0"/>
                <a:cs typeface="Times New Roman" panose="02020603050405020304" pitchFamily="18" charset="0"/>
              </a:rPr>
              <a:t>GenAI</a:t>
            </a:r>
            <a:r>
              <a:rPr lang="en-US" sz="2400">
                <a:latin typeface="Times New Roman" panose="02020603050405020304" pitchFamily="18" charset="0"/>
                <a:cs typeface="Times New Roman" panose="02020603050405020304" pitchFamily="18" charset="0"/>
              </a:rPr>
              <a:t> and Stakeholder Identification</a:t>
            </a:r>
          </a:p>
          <a:p>
            <a:pPr marL="182880"/>
            <a:r>
              <a:rPr lang="en-US" sz="2400">
                <a:latin typeface="Times New Roman" panose="02020603050405020304" pitchFamily="18" charset="0"/>
                <a:cs typeface="Times New Roman" panose="02020603050405020304" pitchFamily="18" charset="0"/>
              </a:rPr>
              <a:t>Framework for </a:t>
            </a:r>
            <a:r>
              <a:rPr lang="en-US" sz="2400" err="1">
                <a:latin typeface="Times New Roman" panose="02020603050405020304" pitchFamily="18" charset="0"/>
                <a:cs typeface="Times New Roman" panose="02020603050405020304" pitchFamily="18" charset="0"/>
              </a:rPr>
              <a:t>GenAI</a:t>
            </a:r>
            <a:r>
              <a:rPr lang="en-US" sz="2400">
                <a:latin typeface="Times New Roman" panose="02020603050405020304" pitchFamily="18" charset="0"/>
                <a:cs typeface="Times New Roman" panose="02020603050405020304" pitchFamily="18" charset="0"/>
              </a:rPr>
              <a:t> Implementation</a:t>
            </a:r>
          </a:p>
          <a:p>
            <a:pPr marL="182880"/>
            <a:r>
              <a:rPr lang="en-US" sz="2400">
                <a:latin typeface="Times New Roman" panose="02020603050405020304" pitchFamily="18" charset="0"/>
                <a:cs typeface="Times New Roman" panose="02020603050405020304" pitchFamily="18" charset="0"/>
              </a:rPr>
              <a:t>Risk Assessment and Mitigation plan</a:t>
            </a:r>
          </a:p>
          <a:p>
            <a:pPr marL="182880"/>
            <a:r>
              <a:rPr lang="en-US" sz="2400">
                <a:latin typeface="Times New Roman" panose="02020603050405020304" pitchFamily="18" charset="0"/>
                <a:cs typeface="Times New Roman" panose="02020603050405020304" pitchFamily="18" charset="0"/>
              </a:rPr>
              <a:t>Collaborative Training and Awareness program</a:t>
            </a:r>
          </a:p>
          <a:p>
            <a:pPr marL="182880"/>
            <a:endParaRPr lang="en-US" sz="2400">
              <a:latin typeface="Times New Roman" panose="02020603050405020304" pitchFamily="18" charset="0"/>
              <a:cs typeface="Times New Roman" panose="02020603050405020304" pitchFamily="18" charset="0"/>
            </a:endParaRPr>
          </a:p>
        </p:txBody>
      </p:sp>
      <p:sp>
        <p:nvSpPr>
          <p:cNvPr id="3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1059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A1D78-1D4D-22A6-CC2E-B8D8A88C34FC}"/>
              </a:ext>
            </a:extLst>
          </p:cNvPr>
          <p:cNvSpPr>
            <a:spLocks noGrp="1"/>
          </p:cNvSpPr>
          <p:nvPr>
            <p:ph type="ctrTitle"/>
          </p:nvPr>
        </p:nvSpPr>
        <p:spPr>
          <a:xfrm>
            <a:off x="1068497" y="1063256"/>
            <a:ext cx="5312254" cy="1540106"/>
          </a:xfrm>
        </p:spPr>
        <p:txBody>
          <a:bodyPr vert="horz" lIns="91440" tIns="45720" rIns="91440" bIns="45720" rtlCol="0" anchor="t">
            <a:normAutofit fontScale="90000"/>
          </a:bodyPr>
          <a:lstStyle/>
          <a:p>
            <a:r>
              <a:rPr lang="en-US" sz="3800" i="1" kern="1200" spc="100" baseline="0">
                <a:solidFill>
                  <a:schemeClr val="tx1">
                    <a:lumMod val="85000"/>
                    <a:lumOff val="15000"/>
                  </a:schemeClr>
                </a:solidFill>
                <a:latin typeface="Times New Roman" panose="02020603050405020304" pitchFamily="18" charset="0"/>
                <a:cs typeface="Times New Roman" panose="02020603050405020304" pitchFamily="18" charset="0"/>
              </a:rPr>
              <a:t>Problems from Business and Technical Perspective</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119171CF-EC8B-EE40-B713-A7F9EBFB4518}"/>
              </a:ext>
            </a:extLst>
          </p:cNvPr>
          <p:cNvSpPr>
            <a:spLocks noGrp="1"/>
          </p:cNvSpPr>
          <p:nvPr>
            <p:ph type="subTitle" idx="1"/>
          </p:nvPr>
        </p:nvSpPr>
        <p:spPr>
          <a:xfrm>
            <a:off x="1068497" y="2418080"/>
            <a:ext cx="5312254" cy="3942080"/>
          </a:xfrm>
        </p:spPr>
        <p:txBody>
          <a:bodyPr vert="horz" lIns="91440" tIns="45720" rIns="91440" bIns="45720" rtlCol="0">
            <a:normAutofit fontScale="92500" lnSpcReduction="10000"/>
          </a:bodyPr>
          <a:lstStyle/>
          <a:p>
            <a:pPr marL="182880"/>
            <a:r>
              <a:rPr lang="en-US" sz="1800">
                <a:latin typeface="Times New Roman" panose="02020603050405020304" pitchFamily="18" charset="0"/>
                <a:cs typeface="Times New Roman" panose="02020603050405020304" pitchFamily="18" charset="0"/>
              </a:rPr>
              <a:t>Business Perspective</a:t>
            </a:r>
          </a:p>
          <a:p>
            <a:pPr marL="182880" indent="-34290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Intellectual property concern</a:t>
            </a:r>
          </a:p>
          <a:p>
            <a:pPr marL="182880" indent="-34290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Economic disruption</a:t>
            </a:r>
          </a:p>
          <a:p>
            <a:pPr marL="182880" indent="-34290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Managing expectation</a:t>
            </a:r>
          </a:p>
          <a:p>
            <a:pPr marL="182880"/>
            <a:r>
              <a:rPr lang="en-US" sz="1800">
                <a:latin typeface="Times New Roman" panose="02020603050405020304" pitchFamily="18" charset="0"/>
                <a:cs typeface="Times New Roman" panose="02020603050405020304" pitchFamily="18" charset="0"/>
              </a:rPr>
              <a:t>Technical Perspective</a:t>
            </a:r>
          </a:p>
          <a:p>
            <a:pPr marL="182880" indent="-342900">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Security Threats and Vulnerabilities</a:t>
            </a:r>
          </a:p>
          <a:p>
            <a:pPr marL="182880" indent="-342900">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Ethical Implementation</a:t>
            </a:r>
            <a:endParaRPr lang="en-US" sz="1800">
              <a:latin typeface="Times New Roman" panose="02020603050405020304" pitchFamily="18" charset="0"/>
              <a:cs typeface="Times New Roman" panose="02020603050405020304" pitchFamily="18" charset="0"/>
            </a:endParaRPr>
          </a:p>
          <a:p>
            <a:pPr marL="182880" indent="-342900">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Data Quality and Bias</a:t>
            </a:r>
          </a:p>
          <a:p>
            <a:pPr marL="182880" indent="-342900">
              <a:buFont typeface="Arial" panose="020B0604020202020204" pitchFamily="34" charset="0"/>
              <a:buChar char="•"/>
            </a:pPr>
            <a:r>
              <a:rPr lang="en-US" sz="1800">
                <a:effectLst/>
                <a:latin typeface="Times New Roman" panose="02020603050405020304" pitchFamily="18" charset="0"/>
                <a:cs typeface="Times New Roman" panose="02020603050405020304" pitchFamily="18" charset="0"/>
              </a:rPr>
              <a:t>Technical Expertise and Collaboration</a:t>
            </a: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To address this issues, we have provided four recommendations mentioned in the project specifications and we will describe it slides below.</a:t>
            </a:r>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id="{3ADEF419-D0A0-F453-E082-64933C2737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0087" y="1663890"/>
            <a:ext cx="3434963" cy="3434963"/>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4248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8" name="Rectangle 1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80DF4-97E6-5186-932F-C07DD1D25FCF}"/>
              </a:ext>
            </a:extLst>
          </p:cNvPr>
          <p:cNvSpPr>
            <a:spLocks noGrp="1"/>
          </p:cNvSpPr>
          <p:nvPr>
            <p:ph type="ctrTitle"/>
          </p:nvPr>
        </p:nvSpPr>
        <p:spPr>
          <a:xfrm>
            <a:off x="5877532" y="1063255"/>
            <a:ext cx="5312254" cy="1806727"/>
          </a:xfrm>
        </p:spPr>
        <p:txBody>
          <a:bodyPr vert="horz" lIns="91440" tIns="45720" rIns="91440" bIns="45720" rtlCol="0" anchor="t">
            <a:normAutofit/>
          </a:bodyPr>
          <a:lstStyle/>
          <a:p>
            <a:r>
              <a:rPr lang="en-US" sz="6000" i="1" kern="1200" spc="100" baseline="0">
                <a:solidFill>
                  <a:schemeClr val="tx1">
                    <a:lumMod val="85000"/>
                    <a:lumOff val="15000"/>
                  </a:schemeClr>
                </a:solidFill>
                <a:latin typeface="Times New Roman" panose="02020603050405020304" pitchFamily="18" charset="0"/>
                <a:cs typeface="Times New Roman" panose="02020603050405020304" pitchFamily="18" charset="0"/>
              </a:rPr>
              <a:t>Technical Requirements</a:t>
            </a:r>
          </a:p>
        </p:txBody>
      </p:sp>
      <p:pic>
        <p:nvPicPr>
          <p:cNvPr id="19" name="Picture 18" descr="Gear with compass turning gears without">
            <a:extLst>
              <a:ext uri="{FF2B5EF4-FFF2-40B4-BE49-F238E27FC236}">
                <a16:creationId xmlns:a16="http://schemas.microsoft.com/office/drawing/2014/main" id="{5ACC056D-EEFC-7547-89FC-B93A475E728E}"/>
              </a:ext>
            </a:extLst>
          </p:cNvPr>
          <p:cNvPicPr>
            <a:picLocks noChangeAspect="1"/>
          </p:cNvPicPr>
          <p:nvPr/>
        </p:nvPicPr>
        <p:blipFill>
          <a:blip r:embed="rId2"/>
          <a:srcRect l="29501" r="19739"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20" name="Straight Connector 19">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476B626-B4B0-20FD-E8A1-DF52AB42DD5D}"/>
              </a:ext>
            </a:extLst>
          </p:cNvPr>
          <p:cNvSpPr>
            <a:spLocks noGrp="1"/>
          </p:cNvSpPr>
          <p:nvPr>
            <p:ph type="subTitle" idx="1"/>
          </p:nvPr>
        </p:nvSpPr>
        <p:spPr>
          <a:xfrm>
            <a:off x="5877532" y="3309582"/>
            <a:ext cx="5603268" cy="2989617"/>
          </a:xfrm>
        </p:spPr>
        <p:txBody>
          <a:bodyPr vert="horz" lIns="91440" tIns="45720" rIns="91440" bIns="45720" rtlCol="0">
            <a:normAutofit/>
          </a:bodyPr>
          <a:lstStyle/>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U</a:t>
            </a:r>
            <a:r>
              <a:rPr lang="en-US" sz="1800">
                <a:effectLst/>
                <a:latin typeface="Times New Roman" panose="02020603050405020304" pitchFamily="18" charset="0"/>
                <a:cs typeface="Times New Roman" panose="02020603050405020304" pitchFamily="18" charset="0"/>
              </a:rPr>
              <a:t>nderstanding of large language models (LLM) like ChatGPT and Gemini and their applications in cybersecurity.</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Programming language Python.</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Website design and development.</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Deployment process.</a:t>
            </a:r>
          </a:p>
          <a:p>
            <a:pPr marL="18288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S</a:t>
            </a:r>
            <a:r>
              <a:rPr lang="en-US" sz="1800">
                <a:effectLst/>
                <a:latin typeface="Times New Roman" panose="02020603050405020304" pitchFamily="18" charset="0"/>
                <a:cs typeface="Times New Roman" panose="02020603050405020304" pitchFamily="18" charset="0"/>
              </a:rPr>
              <a:t>ubscriptions of Microsoft Azure / AWS web server.</a:t>
            </a:r>
            <a:endParaRPr lang="en-US" sz="1800">
              <a:latin typeface="Times New Roman" panose="02020603050405020304" pitchFamily="18" charset="0"/>
              <a:cs typeface="Times New Roman" panose="02020603050405020304" pitchFamily="18" charset="0"/>
            </a:endParaRPr>
          </a:p>
        </p:txBody>
      </p:sp>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26779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loud computing process&#10;&#10;Description automatically generated">
            <a:extLst>
              <a:ext uri="{FF2B5EF4-FFF2-40B4-BE49-F238E27FC236}">
                <a16:creationId xmlns:a16="http://schemas.microsoft.com/office/drawing/2014/main" id="{0192B878-39D5-0381-FBE1-4D136013E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0"/>
            <a:ext cx="12191999" cy="6857990"/>
          </a:xfrm>
          <a:prstGeom prst="rect">
            <a:avLst/>
          </a:prstGeom>
        </p:spPr>
      </p:pic>
      <p:sp>
        <p:nvSpPr>
          <p:cNvPr id="23" name="Rectangle 22">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F5DD6-9165-35D0-34AD-44ED9D893F02}"/>
              </a:ext>
            </a:extLst>
          </p:cNvPr>
          <p:cNvSpPr>
            <a:spLocks noGrp="1"/>
          </p:cNvSpPr>
          <p:nvPr>
            <p:ph type="ctrTitle"/>
          </p:nvPr>
        </p:nvSpPr>
        <p:spPr>
          <a:xfrm>
            <a:off x="1078992" y="3513151"/>
            <a:ext cx="8714346" cy="1334069"/>
          </a:xfrm>
        </p:spPr>
        <p:txBody>
          <a:bodyPr anchor="b">
            <a:normAutofit/>
          </a:bodyPr>
          <a:lstStyle/>
          <a:p>
            <a:r>
              <a:rPr lang="en-AU" sz="6000">
                <a:solidFill>
                  <a:srgbClr val="FFFFFF"/>
                </a:solidFill>
              </a:rPr>
              <a:t>Network Design</a:t>
            </a:r>
          </a:p>
        </p:txBody>
      </p:sp>
      <p:sp>
        <p:nvSpPr>
          <p:cNvPr id="3" name="Subtitle 2">
            <a:extLst>
              <a:ext uri="{FF2B5EF4-FFF2-40B4-BE49-F238E27FC236}">
                <a16:creationId xmlns:a16="http://schemas.microsoft.com/office/drawing/2014/main" id="{52320607-214D-6C96-BAC1-E31F7A99BD5C}"/>
              </a:ext>
            </a:extLst>
          </p:cNvPr>
          <p:cNvSpPr>
            <a:spLocks noGrp="1"/>
          </p:cNvSpPr>
          <p:nvPr>
            <p:ph type="subTitle" idx="1"/>
          </p:nvPr>
        </p:nvSpPr>
        <p:spPr>
          <a:xfrm>
            <a:off x="1078992" y="5162507"/>
            <a:ext cx="8714346" cy="771097"/>
          </a:xfrm>
        </p:spPr>
        <p:txBody>
          <a:bodyPr>
            <a:normAutofit/>
          </a:bodyPr>
          <a:lstStyle/>
          <a:p>
            <a:pPr>
              <a:lnSpc>
                <a:spcPct val="90000"/>
              </a:lnSpc>
            </a:pPr>
            <a:r>
              <a:rPr lang="en-AU" sz="1400">
                <a:solidFill>
                  <a:srgbClr val="FFFFFF"/>
                </a:solidFill>
                <a:latin typeface="Times New Roman" panose="02020603050405020304" pitchFamily="18" charset="0"/>
                <a:cs typeface="Times New Roman" panose="02020603050405020304" pitchFamily="18" charset="0"/>
              </a:rPr>
              <a:t>This figure describes the complete process of user accessing website hosting on AWS web server, chatbot is integrated into the website and AI tool also deployed to detect Cybersecurity Vulnerabilities. There is a recommendations of using web application firewall for network/security purpose.</a:t>
            </a:r>
          </a:p>
        </p:txBody>
      </p:sp>
      <p:cxnSp>
        <p:nvCxnSpPr>
          <p:cNvPr id="25" name="Straight Connector 24">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7"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51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network&#10;&#10;Description automatically generated">
            <a:extLst>
              <a:ext uri="{FF2B5EF4-FFF2-40B4-BE49-F238E27FC236}">
                <a16:creationId xmlns:a16="http://schemas.microsoft.com/office/drawing/2014/main" id="{617E4EA6-51D7-8116-406D-F45D5DCF2FE4}"/>
              </a:ext>
            </a:extLst>
          </p:cNvPr>
          <p:cNvPicPr>
            <a:picLocks noChangeAspect="1"/>
          </p:cNvPicPr>
          <p:nvPr/>
        </p:nvPicPr>
        <p:blipFill>
          <a:blip r:embed="rId2">
            <a:extLst>
              <a:ext uri="{28A0092B-C50C-407E-A947-70E740481C1C}">
                <a14:useLocalDpi xmlns:a14="http://schemas.microsoft.com/office/drawing/2010/main" val="0"/>
              </a:ext>
            </a:extLst>
          </a:blip>
          <a:srcRect t="6074" b="4994"/>
          <a:stretch/>
        </p:blipFill>
        <p:spPr>
          <a:xfrm>
            <a:off x="1" y="10"/>
            <a:ext cx="12191999" cy="6857990"/>
          </a:xfrm>
          <a:prstGeom prst="rect">
            <a:avLst/>
          </a:prstGeom>
        </p:spPr>
      </p:pic>
      <p:sp>
        <p:nvSpPr>
          <p:cNvPr id="12" name="Rectangle 1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6EBC1-E321-B616-3CF4-5D57BD44D703}"/>
              </a:ext>
            </a:extLst>
          </p:cNvPr>
          <p:cNvSpPr>
            <a:spLocks noGrp="1"/>
          </p:cNvSpPr>
          <p:nvPr>
            <p:ph type="ctrTitle"/>
          </p:nvPr>
        </p:nvSpPr>
        <p:spPr>
          <a:xfrm>
            <a:off x="758952" y="1143000"/>
            <a:ext cx="4572000" cy="2984701"/>
          </a:xfrm>
        </p:spPr>
        <p:txBody>
          <a:bodyPr anchor="b">
            <a:normAutofit/>
          </a:bodyPr>
          <a:lstStyle/>
          <a:p>
            <a:r>
              <a:rPr lang="en-AU" sz="4700">
                <a:solidFill>
                  <a:srgbClr val="FFFFFF"/>
                </a:solidFill>
              </a:rPr>
              <a:t>Design of Network/Security architecture</a:t>
            </a:r>
          </a:p>
        </p:txBody>
      </p:sp>
      <p:sp>
        <p:nvSpPr>
          <p:cNvPr id="3" name="Subtitle 2">
            <a:extLst>
              <a:ext uri="{FF2B5EF4-FFF2-40B4-BE49-F238E27FC236}">
                <a16:creationId xmlns:a16="http://schemas.microsoft.com/office/drawing/2014/main" id="{2904E593-5E5A-91CC-3CEA-32D3A782D283}"/>
              </a:ext>
            </a:extLst>
          </p:cNvPr>
          <p:cNvSpPr>
            <a:spLocks noGrp="1"/>
          </p:cNvSpPr>
          <p:nvPr>
            <p:ph type="subTitle" idx="1"/>
          </p:nvPr>
        </p:nvSpPr>
        <p:spPr>
          <a:xfrm>
            <a:off x="758952" y="4452109"/>
            <a:ext cx="6565392" cy="1857251"/>
          </a:xfrm>
        </p:spPr>
        <p:txBody>
          <a:bodyPr>
            <a:noAutofit/>
          </a:bodyPr>
          <a:lstStyle/>
          <a:p>
            <a:r>
              <a:rPr lang="en-AU" sz="1600">
                <a:effectLst/>
                <a:latin typeface="Times New Roman" panose="02020603050405020304" pitchFamily="18" charset="0"/>
                <a:ea typeface="Aptos" panose="020B0004020202020204" pitchFamily="34" charset="0"/>
                <a:cs typeface="Times New Roman" panose="02020603050405020304" pitchFamily="18" charset="0"/>
              </a:rPr>
              <a:t>We recommend of implementing following security layer for ensuring secure and efficient communication between clients and servers.</a:t>
            </a:r>
          </a:p>
          <a:p>
            <a:pPr marL="285750" indent="-285750">
              <a:buFont typeface="Arial" panose="020B0604020202020204" pitchFamily="34" charset="0"/>
              <a:buChar char="•"/>
            </a:pPr>
            <a:r>
              <a:rPr lang="en-AU" sz="1600">
                <a:effectLst/>
                <a:latin typeface="Times New Roman" panose="02020603050405020304" pitchFamily="18" charset="0"/>
                <a:ea typeface="Aptos" panose="020B0004020202020204" pitchFamily="34" charset="0"/>
                <a:cs typeface="Times New Roman" panose="02020603050405020304" pitchFamily="18" charset="0"/>
              </a:rPr>
              <a:t>Transport Layer Security (TLS)</a:t>
            </a:r>
          </a:p>
          <a:p>
            <a:pPr marL="285750" indent="-285750">
              <a:buFont typeface="Arial" panose="020B0604020202020204" pitchFamily="34" charset="0"/>
              <a:buChar char="•"/>
            </a:pPr>
            <a:r>
              <a:rPr lang="en-AU" sz="1600">
                <a:effectLst/>
                <a:latin typeface="Times New Roman" panose="02020603050405020304" pitchFamily="18" charset="0"/>
                <a:ea typeface="Aptos" panose="020B0004020202020204" pitchFamily="34" charset="0"/>
                <a:cs typeface="Times New Roman" panose="02020603050405020304" pitchFamily="18" charset="0"/>
              </a:rPr>
              <a:t>Distributed Denial of Service (DDoS) Protection</a:t>
            </a:r>
          </a:p>
          <a:p>
            <a:pPr marL="285750" indent="-285750">
              <a:buFont typeface="Arial" panose="020B0604020202020204" pitchFamily="34" charset="0"/>
              <a:buChar char="•"/>
            </a:pPr>
            <a:r>
              <a:rPr lang="en-AU" sz="1600">
                <a:effectLst/>
                <a:latin typeface="Times New Roman" panose="02020603050405020304" pitchFamily="18" charset="0"/>
                <a:ea typeface="Aptos" panose="020B0004020202020204" pitchFamily="34" charset="0"/>
                <a:cs typeface="Times New Roman" panose="02020603050405020304" pitchFamily="18" charset="0"/>
              </a:rPr>
              <a:t>AWS Web Application Firewall (WAF)</a:t>
            </a:r>
          </a:p>
          <a:p>
            <a:pPr marL="285750" indent="-285750">
              <a:buFont typeface="Arial" panose="020B0604020202020204" pitchFamily="34" charset="0"/>
              <a:buChar char="•"/>
            </a:pPr>
            <a:endParaRPr lang="en-AU" sz="160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AU" sz="1600">
              <a:solidFill>
                <a:srgbClr val="FFFFFF"/>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578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DA71CD-71B8-0C7B-E2C5-D075AF909926}"/>
              </a:ext>
            </a:extLst>
          </p:cNvPr>
          <p:cNvSpPr>
            <a:spLocks noGrp="1"/>
          </p:cNvSpPr>
          <p:nvPr>
            <p:ph type="ctrTitle"/>
          </p:nvPr>
        </p:nvSpPr>
        <p:spPr>
          <a:xfrm>
            <a:off x="758952" y="420625"/>
            <a:ext cx="10667998" cy="1326814"/>
          </a:xfrm>
        </p:spPr>
        <p:txBody>
          <a:bodyPr vert="horz" lIns="91440" tIns="45720" rIns="91440" bIns="45720" rtlCol="0" anchor="ctr">
            <a:normAutofit/>
          </a:bodyPr>
          <a:lstStyle/>
          <a:p>
            <a:r>
              <a:rPr lang="en-US" sz="4200" i="1" kern="1200" spc="100" baseline="0">
                <a:solidFill>
                  <a:schemeClr val="tx1">
                    <a:lumMod val="85000"/>
                    <a:lumOff val="15000"/>
                  </a:schemeClr>
                </a:solidFill>
                <a:latin typeface="+mj-lt"/>
                <a:ea typeface="+mj-ea"/>
                <a:cs typeface="+mj-cs"/>
              </a:rPr>
              <a:t>Industry Analysis and Stakeholder Identification</a:t>
            </a:r>
          </a:p>
        </p:txBody>
      </p:sp>
      <p:cxnSp>
        <p:nvCxnSpPr>
          <p:cNvPr id="13" name="Straight Connector 12">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company&#10;&#10;Description automatically generated with medium confidence">
            <a:extLst>
              <a:ext uri="{FF2B5EF4-FFF2-40B4-BE49-F238E27FC236}">
                <a16:creationId xmlns:a16="http://schemas.microsoft.com/office/drawing/2014/main" id="{079DFF50-2BAD-4413-5679-00C02CCD2FF5}"/>
              </a:ext>
            </a:extLst>
          </p:cNvPr>
          <p:cNvPicPr>
            <a:picLocks noChangeAspect="1"/>
          </p:cNvPicPr>
          <p:nvPr/>
        </p:nvPicPr>
        <p:blipFill>
          <a:blip r:embed="rId2">
            <a:extLst>
              <a:ext uri="{28A0092B-C50C-407E-A947-70E740481C1C}">
                <a14:useLocalDpi xmlns:a14="http://schemas.microsoft.com/office/drawing/2010/main" val="0"/>
              </a:ext>
            </a:extLst>
          </a:blip>
          <a:srcRect r="2" b="4628"/>
          <a:stretch/>
        </p:blipFill>
        <p:spPr>
          <a:xfrm>
            <a:off x="6766559" y="2144498"/>
            <a:ext cx="5208865" cy="3379017"/>
          </a:xfrm>
          <a:prstGeom prst="rect">
            <a:avLst/>
          </a:prstGeom>
        </p:spPr>
      </p:pic>
      <p:sp>
        <p:nvSpPr>
          <p:cNvPr id="3" name="Subtitle 2">
            <a:extLst>
              <a:ext uri="{FF2B5EF4-FFF2-40B4-BE49-F238E27FC236}">
                <a16:creationId xmlns:a16="http://schemas.microsoft.com/office/drawing/2014/main" id="{A434F70A-EAF5-D237-5E8F-3412794F6F47}"/>
              </a:ext>
            </a:extLst>
          </p:cNvPr>
          <p:cNvSpPr>
            <a:spLocks noGrp="1"/>
          </p:cNvSpPr>
          <p:nvPr>
            <p:ph type="subTitle" idx="1"/>
          </p:nvPr>
        </p:nvSpPr>
        <p:spPr>
          <a:xfrm>
            <a:off x="436880" y="2204640"/>
            <a:ext cx="6329680" cy="3579788"/>
          </a:xfrm>
        </p:spPr>
        <p:txBody>
          <a:bodyPr vert="horz" lIns="91440" tIns="45720" rIns="91440" bIns="45720" rtlCol="0">
            <a:normAutofit/>
          </a:bodyPr>
          <a:lstStyle/>
          <a:p>
            <a:pPr marL="182880"/>
            <a:r>
              <a:rPr lang="en-US" sz="2400">
                <a:latin typeface="Times New Roman" panose="02020603050405020304" pitchFamily="18" charset="0"/>
                <a:cs typeface="Times New Roman" panose="02020603050405020304" pitchFamily="18" charset="0"/>
              </a:rPr>
              <a:t>Cybersecurity Issues in Automotive Industry</a:t>
            </a:r>
          </a:p>
          <a:p>
            <a:pPr marL="182880" indent="-342900">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Data privacy and security concerns</a:t>
            </a:r>
          </a:p>
          <a:p>
            <a:pPr marL="182880" indent="-342900">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Network Security and Vulnerabilities</a:t>
            </a:r>
          </a:p>
          <a:p>
            <a:pPr marL="182880" indent="-342900">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Secure AI Integration </a:t>
            </a:r>
          </a:p>
          <a:p>
            <a:pPr marL="182880" indent="-342900">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Regulatory Compliance and Ethical Considerations.</a:t>
            </a:r>
          </a:p>
          <a:p>
            <a:r>
              <a:rPr lang="en-US" sz="2400">
                <a:latin typeface="Times New Roman" panose="02020603050405020304" pitchFamily="18" charset="0"/>
                <a:cs typeface="Times New Roman" panose="02020603050405020304" pitchFamily="18" charset="0"/>
              </a:rPr>
              <a:t>  Stakeholders Identification</a:t>
            </a:r>
          </a:p>
          <a:p>
            <a:pPr marL="18288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Fig: Interest/Influence matrix</a:t>
            </a:r>
          </a:p>
          <a:p>
            <a:pPr marL="182880"/>
            <a:endParaRPr lang="en-US" sz="2000">
              <a:latin typeface="Times New Roman" panose="02020603050405020304" pitchFamily="18" charset="0"/>
              <a:cs typeface="Times New Roman" panose="02020603050405020304" pitchFamily="18" charset="0"/>
            </a:endParaRPr>
          </a:p>
          <a:p>
            <a:pPr marL="182880"/>
            <a:endParaRPr lang="en-US" sz="2000">
              <a:latin typeface="Times New Roman" panose="02020603050405020304" pitchFamily="18" charset="0"/>
              <a:cs typeface="Times New Roman" panose="02020603050405020304" pitchFamily="18" charset="0"/>
            </a:endParaRPr>
          </a:p>
        </p:txBody>
      </p:sp>
      <p:sp>
        <p:nvSpPr>
          <p:cNvPr id="1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38267725"/>
      </p:ext>
    </p:extLst>
  </p:cSld>
  <p:clrMapOvr>
    <a:masterClrMapping/>
  </p:clrMapOvr>
</p:sld>
</file>

<file path=ppt/theme/theme1.xml><?xml version="1.0" encoding="utf-8"?>
<a:theme xmlns:a="http://schemas.openxmlformats.org/drawingml/2006/main" name="HeadlinesVTI">
  <a:themeElements>
    <a:clrScheme name="AnalogousFromLightSeedLeftStep">
      <a:dk1>
        <a:srgbClr val="000000"/>
      </a:dk1>
      <a:lt1>
        <a:srgbClr val="FFFFFF"/>
      </a:lt1>
      <a:dk2>
        <a:srgbClr val="3C2229"/>
      </a:dk2>
      <a:lt2>
        <a:srgbClr val="E2E2E8"/>
      </a:lt2>
      <a:accent1>
        <a:srgbClr val="A7A36C"/>
      </a:accent1>
      <a:accent2>
        <a:srgbClr val="C69764"/>
      </a:accent2>
      <a:accent3>
        <a:srgbClr val="D28D85"/>
      </a:accent3>
      <a:accent4>
        <a:srgbClr val="CA6F8B"/>
      </a:accent4>
      <a:accent5>
        <a:srgbClr val="D389BF"/>
      </a:accent5>
      <a:accent6>
        <a:srgbClr val="BD6FCA"/>
      </a:accent6>
      <a:hlink>
        <a:srgbClr val="696DAE"/>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otalTime>0</TotalTime>
  <Words>1214</Words>
  <Application>Microsoft Office PowerPoint</Application>
  <PresentationFormat>Widescreen</PresentationFormat>
  <Paragraphs>153</Paragraphs>
  <Slides>23</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 Next LT Pro</vt:lpstr>
      <vt:lpstr>Sitka Banner</vt:lpstr>
      <vt:lpstr>Times New Roman</vt:lpstr>
      <vt:lpstr>HeadlinesVTI</vt:lpstr>
      <vt:lpstr>Generative AI: Navigating Short-term Skepticism and Long-term Promises </vt:lpstr>
      <vt:lpstr>Outline</vt:lpstr>
      <vt:lpstr>Introduction</vt:lpstr>
      <vt:lpstr>System Overview</vt:lpstr>
      <vt:lpstr>Problems from Business and Technical Perspective</vt:lpstr>
      <vt:lpstr>Technical Requirements</vt:lpstr>
      <vt:lpstr>Network Design</vt:lpstr>
      <vt:lpstr>Design of Network/Security architecture</vt:lpstr>
      <vt:lpstr>Industry Analysis and Stakeholder Identification</vt:lpstr>
      <vt:lpstr>Framewrok for GenAI implementation</vt:lpstr>
      <vt:lpstr>Framework Application</vt:lpstr>
      <vt:lpstr>Ongoing framework use</vt:lpstr>
      <vt:lpstr>Risk Assessment and Mitigation plan</vt:lpstr>
      <vt:lpstr>NIST Cyber-Security Framework </vt:lpstr>
      <vt:lpstr>CSF Core Function</vt:lpstr>
      <vt:lpstr>Risk Assessment Methodology</vt:lpstr>
      <vt:lpstr>Risk Assessment Process </vt:lpstr>
      <vt:lpstr>Risk Assessment TVA Model</vt:lpstr>
      <vt:lpstr>Risk Mitigation Strategies</vt:lpstr>
      <vt:lpstr>Collaborative Training and Awareness Program </vt:lpstr>
      <vt:lpstr>Cont..</vt:lpstr>
      <vt:lpstr>Delivered Technical Artifact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Navigating Short-term Skepticism and Long-term Promises</dc:title>
  <dc:creator>Bhuwan THAPA</dc:creator>
  <cp:lastModifiedBy>Bhuwan THAPA</cp:lastModifiedBy>
  <cp:revision>100</cp:revision>
  <dcterms:created xsi:type="dcterms:W3CDTF">2024-09-17T05:53:46Z</dcterms:created>
  <dcterms:modified xsi:type="dcterms:W3CDTF">2024-09-22T20:12:14Z</dcterms:modified>
</cp:coreProperties>
</file>